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3.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4.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5.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0" r:id="rId2"/>
    <p:sldMasterId id="2147484012" r:id="rId3"/>
    <p:sldMasterId id="2147484028" r:id="rId4"/>
    <p:sldMasterId id="2147484106" r:id="rId5"/>
    <p:sldMasterId id="2147484121" r:id="rId6"/>
  </p:sldMasterIdLst>
  <p:notesMasterIdLst>
    <p:notesMasterId r:id="rId32"/>
  </p:notesMasterIdLst>
  <p:sldIdLst>
    <p:sldId id="256" r:id="rId7"/>
    <p:sldId id="276" r:id="rId8"/>
    <p:sldId id="278" r:id="rId9"/>
    <p:sldId id="277" r:id="rId10"/>
    <p:sldId id="279" r:id="rId11"/>
    <p:sldId id="293" r:id="rId12"/>
    <p:sldId id="280" r:id="rId13"/>
    <p:sldId id="294" r:id="rId14"/>
    <p:sldId id="281" r:id="rId15"/>
    <p:sldId id="295" r:id="rId16"/>
    <p:sldId id="282" r:id="rId17"/>
    <p:sldId id="283" r:id="rId18"/>
    <p:sldId id="284" r:id="rId19"/>
    <p:sldId id="285" r:id="rId20"/>
    <p:sldId id="286" r:id="rId21"/>
    <p:sldId id="287" r:id="rId22"/>
    <p:sldId id="288" r:id="rId23"/>
    <p:sldId id="296" r:id="rId24"/>
    <p:sldId id="297" r:id="rId25"/>
    <p:sldId id="298" r:id="rId26"/>
    <p:sldId id="289" r:id="rId27"/>
    <p:sldId id="290" r:id="rId28"/>
    <p:sldId id="291" r:id="rId29"/>
    <p:sldId id="299" r:id="rId30"/>
    <p:sldId id="292" r:id="rId31"/>
  </p:sldIdLst>
  <p:sldSz cx="9144000" cy="6858000" type="screen4x3"/>
  <p:notesSz cx="6781800" cy="9918700"/>
  <p:defaultTextStyle>
    <a:defPPr>
      <a:defRPr lang="en-GB"/>
    </a:defPPr>
    <a:lvl1pPr algn="l" rtl="0" eaLnBrk="0" fontAlgn="base" hangingPunct="0">
      <a:spcBef>
        <a:spcPct val="0"/>
      </a:spcBef>
      <a:spcAft>
        <a:spcPct val="0"/>
      </a:spcAft>
      <a:defRPr i="1"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i="1"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i="1"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i="1"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i="1" kern="1200">
        <a:solidFill>
          <a:schemeClr val="tx1"/>
        </a:solidFill>
        <a:latin typeface="Arial" panose="020B0604020202020204" pitchFamily="34" charset="0"/>
        <a:ea typeface="+mn-ea"/>
        <a:cs typeface="+mn-cs"/>
      </a:defRPr>
    </a:lvl5pPr>
    <a:lvl6pPr marL="2286000" algn="l" defTabSz="914400" rtl="0" eaLnBrk="1" latinLnBrk="0" hangingPunct="1">
      <a:defRPr i="1" kern="1200">
        <a:solidFill>
          <a:schemeClr val="tx1"/>
        </a:solidFill>
        <a:latin typeface="Arial" panose="020B0604020202020204" pitchFamily="34" charset="0"/>
        <a:ea typeface="+mn-ea"/>
        <a:cs typeface="+mn-cs"/>
      </a:defRPr>
    </a:lvl6pPr>
    <a:lvl7pPr marL="2743200" algn="l" defTabSz="914400" rtl="0" eaLnBrk="1" latinLnBrk="0" hangingPunct="1">
      <a:defRPr i="1" kern="1200">
        <a:solidFill>
          <a:schemeClr val="tx1"/>
        </a:solidFill>
        <a:latin typeface="Arial" panose="020B0604020202020204" pitchFamily="34" charset="0"/>
        <a:ea typeface="+mn-ea"/>
        <a:cs typeface="+mn-cs"/>
      </a:defRPr>
    </a:lvl7pPr>
    <a:lvl8pPr marL="3200400" algn="l" defTabSz="914400" rtl="0" eaLnBrk="1" latinLnBrk="0" hangingPunct="1">
      <a:defRPr i="1" kern="1200">
        <a:solidFill>
          <a:schemeClr val="tx1"/>
        </a:solidFill>
        <a:latin typeface="Arial" panose="020B0604020202020204" pitchFamily="34" charset="0"/>
        <a:ea typeface="+mn-ea"/>
        <a:cs typeface="+mn-cs"/>
      </a:defRPr>
    </a:lvl8pPr>
    <a:lvl9pPr marL="3657600" algn="l" defTabSz="914400" rtl="0" eaLnBrk="1" latinLnBrk="0" hangingPunct="1">
      <a:defRPr i="1"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Ian Nabney" initials="IN" lastIdx="3" clrIdx="0">
    <p:extLst>
      <p:ext uri="{19B8F6BF-5375-455C-9EA6-DF929625EA0E}">
        <p15:presenceInfo xmlns:p15="http://schemas.microsoft.com/office/powerpoint/2012/main" userId="S::in17746@bristol.ac.uk::d6603c99-5c95-4d2b-ba76-fe87db2f29c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showAnimation="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629FF"/>
    <a:srgbClr val="9A1D2B"/>
    <a:srgbClr val="000000"/>
    <a:srgbClr val="FF33CC"/>
    <a:srgbClr val="FF0000"/>
    <a:srgbClr val="69923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FBB9337-A7B3-4925-97FF-6D201E29B632}" v="54" dt="2021-02-14T17:13:21.724"/>
    <p1510:client id="{E564F774-9D07-4AB1-9F3A-59C37BCD45D6}" v="2" dt="2021-02-14T20:44:49.98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0"/>
        <p:guide pos="2880"/>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microsoft.com/office/2015/10/relationships/revisionInfo" Target="revisionInfo.xml"/><Relationship Id="rId21" Type="http://schemas.openxmlformats.org/officeDocument/2006/relationships/slide" Target="slides/slide15.xml"/><Relationship Id="rId34" Type="http://schemas.openxmlformats.org/officeDocument/2006/relationships/presProps" Target="presProp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commentAuthors" Target="commentAuthors.xml"/><Relationship Id="rId38" Type="http://schemas.microsoft.com/office/2016/11/relationships/changesInfo" Target="changesInfos/changesInfo1.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theme" Target="theme/theme1.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viewProps" Target="viewProps.xml"/><Relationship Id="rId8" Type="http://schemas.openxmlformats.org/officeDocument/2006/relationships/slide" Target="slides/slide2.xml"/><Relationship Id="rId3" Type="http://schemas.openxmlformats.org/officeDocument/2006/relationships/slideMaster" Target="slideMasters/slideMaster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Ian" userId="d6603c99-5c95-4d2b-ba76-fe87db2f29c6" providerId="ADAL" clId="{E564F774-9D07-4AB1-9F3A-59C37BCD45D6}"/>
    <pc:docChg chg="modSld">
      <pc:chgData name="Ian" userId="d6603c99-5c95-4d2b-ba76-fe87db2f29c6" providerId="ADAL" clId="{E564F774-9D07-4AB1-9F3A-59C37BCD45D6}" dt="2021-02-14T20:44:49.980" v="23"/>
      <pc:docMkLst>
        <pc:docMk/>
      </pc:docMkLst>
      <pc:sldChg chg="modTransition">
        <pc:chgData name="Ian" userId="d6603c99-5c95-4d2b-ba76-fe87db2f29c6" providerId="ADAL" clId="{E564F774-9D07-4AB1-9F3A-59C37BCD45D6}" dt="2021-02-14T20:44:49.980" v="23"/>
        <pc:sldMkLst>
          <pc:docMk/>
          <pc:sldMk cId="2462739281" sldId="277"/>
        </pc:sldMkLst>
      </pc:sldChg>
      <pc:sldChg chg="modTransition">
        <pc:chgData name="Ian" userId="d6603c99-5c95-4d2b-ba76-fe87db2f29c6" providerId="ADAL" clId="{E564F774-9D07-4AB1-9F3A-59C37BCD45D6}" dt="2021-02-14T20:44:49.980" v="23"/>
        <pc:sldMkLst>
          <pc:docMk/>
          <pc:sldMk cId="3332262627" sldId="278"/>
        </pc:sldMkLst>
      </pc:sldChg>
      <pc:sldChg chg="modSp mod modTransition">
        <pc:chgData name="Ian" userId="d6603c99-5c95-4d2b-ba76-fe87db2f29c6" providerId="ADAL" clId="{E564F774-9D07-4AB1-9F3A-59C37BCD45D6}" dt="2021-02-14T20:44:49.980" v="23"/>
        <pc:sldMkLst>
          <pc:docMk/>
          <pc:sldMk cId="3211899754" sldId="279"/>
        </pc:sldMkLst>
        <pc:spChg chg="mod">
          <ac:chgData name="Ian" userId="d6603c99-5c95-4d2b-ba76-fe87db2f29c6" providerId="ADAL" clId="{E564F774-9D07-4AB1-9F3A-59C37BCD45D6}" dt="2021-02-14T19:05:43.747" v="15" actId="20577"/>
          <ac:spMkLst>
            <pc:docMk/>
            <pc:sldMk cId="3211899754" sldId="279"/>
            <ac:spMk id="6" creationId="{1FDC695D-6311-4D86-95A5-1D2B341D4D05}"/>
          </ac:spMkLst>
        </pc:spChg>
      </pc:sldChg>
      <pc:sldChg chg="modTransition">
        <pc:chgData name="Ian" userId="d6603c99-5c95-4d2b-ba76-fe87db2f29c6" providerId="ADAL" clId="{E564F774-9D07-4AB1-9F3A-59C37BCD45D6}" dt="2021-02-14T20:44:49.980" v="23"/>
        <pc:sldMkLst>
          <pc:docMk/>
          <pc:sldMk cId="122012374" sldId="280"/>
        </pc:sldMkLst>
      </pc:sldChg>
      <pc:sldChg chg="modTransition">
        <pc:chgData name="Ian" userId="d6603c99-5c95-4d2b-ba76-fe87db2f29c6" providerId="ADAL" clId="{E564F774-9D07-4AB1-9F3A-59C37BCD45D6}" dt="2021-02-14T20:44:49.980" v="23"/>
        <pc:sldMkLst>
          <pc:docMk/>
          <pc:sldMk cId="79106315" sldId="281"/>
        </pc:sldMkLst>
      </pc:sldChg>
      <pc:sldChg chg="modTransition">
        <pc:chgData name="Ian" userId="d6603c99-5c95-4d2b-ba76-fe87db2f29c6" providerId="ADAL" clId="{E564F774-9D07-4AB1-9F3A-59C37BCD45D6}" dt="2021-02-14T20:44:49.980" v="23"/>
        <pc:sldMkLst>
          <pc:docMk/>
          <pc:sldMk cId="278062578" sldId="282"/>
        </pc:sldMkLst>
      </pc:sldChg>
      <pc:sldChg chg="modTransition">
        <pc:chgData name="Ian" userId="d6603c99-5c95-4d2b-ba76-fe87db2f29c6" providerId="ADAL" clId="{E564F774-9D07-4AB1-9F3A-59C37BCD45D6}" dt="2021-02-14T20:44:49.980" v="23"/>
        <pc:sldMkLst>
          <pc:docMk/>
          <pc:sldMk cId="1644431879" sldId="283"/>
        </pc:sldMkLst>
      </pc:sldChg>
      <pc:sldChg chg="modTransition">
        <pc:chgData name="Ian" userId="d6603c99-5c95-4d2b-ba76-fe87db2f29c6" providerId="ADAL" clId="{E564F774-9D07-4AB1-9F3A-59C37BCD45D6}" dt="2021-02-14T20:44:49.980" v="23"/>
        <pc:sldMkLst>
          <pc:docMk/>
          <pc:sldMk cId="3210668178" sldId="284"/>
        </pc:sldMkLst>
      </pc:sldChg>
      <pc:sldChg chg="modSp mod modTransition">
        <pc:chgData name="Ian" userId="d6603c99-5c95-4d2b-ba76-fe87db2f29c6" providerId="ADAL" clId="{E564F774-9D07-4AB1-9F3A-59C37BCD45D6}" dt="2021-02-14T20:44:49.980" v="23"/>
        <pc:sldMkLst>
          <pc:docMk/>
          <pc:sldMk cId="3544071691" sldId="285"/>
        </pc:sldMkLst>
        <pc:spChg chg="mod">
          <ac:chgData name="Ian" userId="d6603c99-5c95-4d2b-ba76-fe87db2f29c6" providerId="ADAL" clId="{E564F774-9D07-4AB1-9F3A-59C37BCD45D6}" dt="2021-02-14T20:42:53.904" v="21" actId="20577"/>
          <ac:spMkLst>
            <pc:docMk/>
            <pc:sldMk cId="3544071691" sldId="285"/>
            <ac:spMk id="7" creationId="{BB90B1DF-6C60-47F7-B57D-987BAF79627F}"/>
          </ac:spMkLst>
        </pc:spChg>
      </pc:sldChg>
      <pc:sldChg chg="modSp mod modTransition">
        <pc:chgData name="Ian" userId="d6603c99-5c95-4d2b-ba76-fe87db2f29c6" providerId="ADAL" clId="{E564F774-9D07-4AB1-9F3A-59C37BCD45D6}" dt="2021-02-14T20:44:49.980" v="23"/>
        <pc:sldMkLst>
          <pc:docMk/>
          <pc:sldMk cId="3188237960" sldId="286"/>
        </pc:sldMkLst>
        <pc:spChg chg="mod">
          <ac:chgData name="Ian" userId="d6603c99-5c95-4d2b-ba76-fe87db2f29c6" providerId="ADAL" clId="{E564F774-9D07-4AB1-9F3A-59C37BCD45D6}" dt="2021-02-14T20:43:01.998" v="22" actId="20577"/>
          <ac:spMkLst>
            <pc:docMk/>
            <pc:sldMk cId="3188237960" sldId="286"/>
            <ac:spMk id="8" creationId="{189409D8-C09D-4ABE-834E-85B13C4DA7F1}"/>
          </ac:spMkLst>
        </pc:spChg>
      </pc:sldChg>
      <pc:sldChg chg="modTransition">
        <pc:chgData name="Ian" userId="d6603c99-5c95-4d2b-ba76-fe87db2f29c6" providerId="ADAL" clId="{E564F774-9D07-4AB1-9F3A-59C37BCD45D6}" dt="2021-02-14T20:44:49.980" v="23"/>
        <pc:sldMkLst>
          <pc:docMk/>
          <pc:sldMk cId="3199743245" sldId="287"/>
        </pc:sldMkLst>
      </pc:sldChg>
      <pc:sldChg chg="modTransition">
        <pc:chgData name="Ian" userId="d6603c99-5c95-4d2b-ba76-fe87db2f29c6" providerId="ADAL" clId="{E564F774-9D07-4AB1-9F3A-59C37BCD45D6}" dt="2021-02-14T20:44:49.980" v="23"/>
        <pc:sldMkLst>
          <pc:docMk/>
          <pc:sldMk cId="2044720911" sldId="288"/>
        </pc:sldMkLst>
      </pc:sldChg>
      <pc:sldChg chg="modTransition">
        <pc:chgData name="Ian" userId="d6603c99-5c95-4d2b-ba76-fe87db2f29c6" providerId="ADAL" clId="{E564F774-9D07-4AB1-9F3A-59C37BCD45D6}" dt="2021-02-14T20:44:49.980" v="23"/>
        <pc:sldMkLst>
          <pc:docMk/>
          <pc:sldMk cId="3444011573" sldId="289"/>
        </pc:sldMkLst>
      </pc:sldChg>
      <pc:sldChg chg="modTransition">
        <pc:chgData name="Ian" userId="d6603c99-5c95-4d2b-ba76-fe87db2f29c6" providerId="ADAL" clId="{E564F774-9D07-4AB1-9F3A-59C37BCD45D6}" dt="2021-02-14T20:44:49.980" v="23"/>
        <pc:sldMkLst>
          <pc:docMk/>
          <pc:sldMk cId="3419608692" sldId="290"/>
        </pc:sldMkLst>
      </pc:sldChg>
      <pc:sldChg chg="modTransition">
        <pc:chgData name="Ian" userId="d6603c99-5c95-4d2b-ba76-fe87db2f29c6" providerId="ADAL" clId="{E564F774-9D07-4AB1-9F3A-59C37BCD45D6}" dt="2021-02-14T20:44:49.980" v="23"/>
        <pc:sldMkLst>
          <pc:docMk/>
          <pc:sldMk cId="1943501553" sldId="291"/>
        </pc:sldMkLst>
      </pc:sldChg>
      <pc:sldChg chg="modTransition">
        <pc:chgData name="Ian" userId="d6603c99-5c95-4d2b-ba76-fe87db2f29c6" providerId="ADAL" clId="{E564F774-9D07-4AB1-9F3A-59C37BCD45D6}" dt="2021-02-14T20:44:49.980" v="23"/>
        <pc:sldMkLst>
          <pc:docMk/>
          <pc:sldMk cId="856508964" sldId="292"/>
        </pc:sldMkLst>
      </pc:sldChg>
      <pc:sldChg chg="modTransition">
        <pc:chgData name="Ian" userId="d6603c99-5c95-4d2b-ba76-fe87db2f29c6" providerId="ADAL" clId="{E564F774-9D07-4AB1-9F3A-59C37BCD45D6}" dt="2021-02-14T20:44:49.980" v="23"/>
        <pc:sldMkLst>
          <pc:docMk/>
          <pc:sldMk cId="1224393491" sldId="293"/>
        </pc:sldMkLst>
      </pc:sldChg>
      <pc:sldChg chg="modTransition">
        <pc:chgData name="Ian" userId="d6603c99-5c95-4d2b-ba76-fe87db2f29c6" providerId="ADAL" clId="{E564F774-9D07-4AB1-9F3A-59C37BCD45D6}" dt="2021-02-14T20:44:49.980" v="23"/>
        <pc:sldMkLst>
          <pc:docMk/>
          <pc:sldMk cId="630493866" sldId="294"/>
        </pc:sldMkLst>
      </pc:sldChg>
      <pc:sldChg chg="modTransition">
        <pc:chgData name="Ian" userId="d6603c99-5c95-4d2b-ba76-fe87db2f29c6" providerId="ADAL" clId="{E564F774-9D07-4AB1-9F3A-59C37BCD45D6}" dt="2021-02-14T20:44:49.980" v="23"/>
        <pc:sldMkLst>
          <pc:docMk/>
          <pc:sldMk cId="304705990" sldId="295"/>
        </pc:sldMkLst>
      </pc:sldChg>
      <pc:sldChg chg="modTransition">
        <pc:chgData name="Ian" userId="d6603c99-5c95-4d2b-ba76-fe87db2f29c6" providerId="ADAL" clId="{E564F774-9D07-4AB1-9F3A-59C37BCD45D6}" dt="2021-02-14T20:44:49.980" v="23"/>
        <pc:sldMkLst>
          <pc:docMk/>
          <pc:sldMk cId="3008795943" sldId="296"/>
        </pc:sldMkLst>
      </pc:sldChg>
      <pc:sldChg chg="modTransition">
        <pc:chgData name="Ian" userId="d6603c99-5c95-4d2b-ba76-fe87db2f29c6" providerId="ADAL" clId="{E564F774-9D07-4AB1-9F3A-59C37BCD45D6}" dt="2021-02-14T20:44:49.980" v="23"/>
        <pc:sldMkLst>
          <pc:docMk/>
          <pc:sldMk cId="2959336765" sldId="297"/>
        </pc:sldMkLst>
      </pc:sldChg>
      <pc:sldChg chg="modTransition">
        <pc:chgData name="Ian" userId="d6603c99-5c95-4d2b-ba76-fe87db2f29c6" providerId="ADAL" clId="{E564F774-9D07-4AB1-9F3A-59C37BCD45D6}" dt="2021-02-14T20:44:49.980" v="23"/>
        <pc:sldMkLst>
          <pc:docMk/>
          <pc:sldMk cId="1277952250" sldId="298"/>
        </pc:sldMkLst>
      </pc:sldChg>
      <pc:sldChg chg="modTransition">
        <pc:chgData name="Ian" userId="d6603c99-5c95-4d2b-ba76-fe87db2f29c6" providerId="ADAL" clId="{E564F774-9D07-4AB1-9F3A-59C37BCD45D6}" dt="2021-02-14T20:44:49.980" v="23"/>
        <pc:sldMkLst>
          <pc:docMk/>
          <pc:sldMk cId="594767501" sldId="299"/>
        </pc:sldMkLst>
      </pc:sldChg>
    </pc:docChg>
  </pc:docChgLst>
  <pc:docChgLst>
    <pc:chgData name="Ian Nabney" userId="d6603c99-5c95-4d2b-ba76-fe87db2f29c6" providerId="ADAL" clId="{02BC2283-36B1-4CA2-BD56-3CC2CA63A163}"/>
    <pc:docChg chg="undo custSel addSld delSld modSld">
      <pc:chgData name="Ian Nabney" userId="d6603c99-5c95-4d2b-ba76-fe87db2f29c6" providerId="ADAL" clId="{02BC2283-36B1-4CA2-BD56-3CC2CA63A163}" dt="2021-01-29T16:39:41.441" v="2353" actId="14100"/>
      <pc:docMkLst>
        <pc:docMk/>
      </pc:docMkLst>
      <pc:sldChg chg="modSp mod">
        <pc:chgData name="Ian Nabney" userId="d6603c99-5c95-4d2b-ba76-fe87db2f29c6" providerId="ADAL" clId="{02BC2283-36B1-4CA2-BD56-3CC2CA63A163}" dt="2021-01-28T01:44:38.819" v="18" actId="20577"/>
        <pc:sldMkLst>
          <pc:docMk/>
          <pc:sldMk cId="0" sldId="256"/>
        </pc:sldMkLst>
        <pc:spChg chg="mod">
          <ac:chgData name="Ian Nabney" userId="d6603c99-5c95-4d2b-ba76-fe87db2f29c6" providerId="ADAL" clId="{02BC2283-36B1-4CA2-BD56-3CC2CA63A163}" dt="2021-01-28T01:44:38.819" v="18" actId="20577"/>
          <ac:spMkLst>
            <pc:docMk/>
            <pc:sldMk cId="0" sldId="256"/>
            <ac:spMk id="6147" creationId="{3033A40A-7689-4A10-8282-A750B72CBDD7}"/>
          </ac:spMkLst>
        </pc:spChg>
        <pc:spChg chg="mod">
          <ac:chgData name="Ian Nabney" userId="d6603c99-5c95-4d2b-ba76-fe87db2f29c6" providerId="ADAL" clId="{02BC2283-36B1-4CA2-BD56-3CC2CA63A163}" dt="2021-01-28T01:44:31.827" v="15" actId="20577"/>
          <ac:spMkLst>
            <pc:docMk/>
            <pc:sldMk cId="0" sldId="256"/>
            <ac:spMk id="30722" creationId="{1EFC9091-8354-444B-BB79-2B3E0582CEE3}"/>
          </ac:spMkLst>
        </pc:spChg>
      </pc:sldChg>
      <pc:sldChg chg="modSp mod">
        <pc:chgData name="Ian Nabney" userId="d6603c99-5c95-4d2b-ba76-fe87db2f29c6" providerId="ADAL" clId="{02BC2283-36B1-4CA2-BD56-3CC2CA63A163}" dt="2021-01-28T01:50:42.363" v="134" actId="20577"/>
        <pc:sldMkLst>
          <pc:docMk/>
          <pc:sldMk cId="0" sldId="276"/>
        </pc:sldMkLst>
        <pc:spChg chg="mod">
          <ac:chgData name="Ian Nabney" userId="d6603c99-5c95-4d2b-ba76-fe87db2f29c6" providerId="ADAL" clId="{02BC2283-36B1-4CA2-BD56-3CC2CA63A163}" dt="2021-01-28T01:50:42.363" v="134" actId="20577"/>
          <ac:spMkLst>
            <pc:docMk/>
            <pc:sldMk cId="0" sldId="276"/>
            <ac:spMk id="32771" creationId="{8674BF37-E827-4547-8249-5CE423AC6A24}"/>
          </ac:spMkLst>
        </pc:spChg>
      </pc:sldChg>
      <pc:sldChg chg="addSp modSp new mod modTransition">
        <pc:chgData name="Ian Nabney" userId="d6603c99-5c95-4d2b-ba76-fe87db2f29c6" providerId="ADAL" clId="{02BC2283-36B1-4CA2-BD56-3CC2CA63A163}" dt="2021-01-29T11:04:04.308" v="1448" actId="20577"/>
        <pc:sldMkLst>
          <pc:docMk/>
          <pc:sldMk cId="405299313" sldId="277"/>
        </pc:sldMkLst>
        <pc:spChg chg="mod">
          <ac:chgData name="Ian Nabney" userId="d6603c99-5c95-4d2b-ba76-fe87db2f29c6" providerId="ADAL" clId="{02BC2283-36B1-4CA2-BD56-3CC2CA63A163}" dt="2021-01-28T01:55:48.462" v="151" actId="20577"/>
          <ac:spMkLst>
            <pc:docMk/>
            <pc:sldMk cId="405299313" sldId="277"/>
            <ac:spMk id="2" creationId="{70D2B332-D1AF-4728-8E9C-2246F3874F0D}"/>
          </ac:spMkLst>
        </pc:spChg>
        <pc:spChg chg="add mod">
          <ac:chgData name="Ian Nabney" userId="d6603c99-5c95-4d2b-ba76-fe87db2f29c6" providerId="ADAL" clId="{02BC2283-36B1-4CA2-BD56-3CC2CA63A163}" dt="2021-01-29T11:04:04.308" v="1448" actId="20577"/>
          <ac:spMkLst>
            <pc:docMk/>
            <pc:sldMk cId="405299313" sldId="277"/>
            <ac:spMk id="6" creationId="{890C4449-9BC7-4039-9E1D-9C2B671D9F16}"/>
          </ac:spMkLst>
        </pc:spChg>
        <pc:picChg chg="add mod">
          <ac:chgData name="Ian Nabney" userId="d6603c99-5c95-4d2b-ba76-fe87db2f29c6" providerId="ADAL" clId="{02BC2283-36B1-4CA2-BD56-3CC2CA63A163}" dt="2021-01-28T02:04:35.139" v="507" actId="14100"/>
          <ac:picMkLst>
            <pc:docMk/>
            <pc:sldMk cId="405299313" sldId="277"/>
            <ac:picMk id="8" creationId="{FA65917D-E526-4454-BB1C-76686B1153F0}"/>
          </ac:picMkLst>
        </pc:picChg>
        <pc:picChg chg="add mod">
          <ac:chgData name="Ian Nabney" userId="d6603c99-5c95-4d2b-ba76-fe87db2f29c6" providerId="ADAL" clId="{02BC2283-36B1-4CA2-BD56-3CC2CA63A163}" dt="2021-01-28T02:05:37.206" v="512" actId="14100"/>
          <ac:picMkLst>
            <pc:docMk/>
            <pc:sldMk cId="405299313" sldId="277"/>
            <ac:picMk id="10" creationId="{142648A8-93E9-40D7-85A9-B0B091F6B7FA}"/>
          </ac:picMkLst>
        </pc:picChg>
      </pc:sldChg>
      <pc:sldChg chg="addSp modSp new mod modTransition">
        <pc:chgData name="Ian Nabney" userId="d6603c99-5c95-4d2b-ba76-fe87db2f29c6" providerId="ADAL" clId="{02BC2283-36B1-4CA2-BD56-3CC2CA63A163}" dt="2021-01-29T16:16:20.709" v="2341" actId="207"/>
        <pc:sldMkLst>
          <pc:docMk/>
          <pc:sldMk cId="1404354359" sldId="278"/>
        </pc:sldMkLst>
        <pc:spChg chg="mod">
          <ac:chgData name="Ian Nabney" userId="d6603c99-5c95-4d2b-ba76-fe87db2f29c6" providerId="ADAL" clId="{02BC2283-36B1-4CA2-BD56-3CC2CA63A163}" dt="2021-01-28T02:10:12.994" v="544" actId="20577"/>
          <ac:spMkLst>
            <pc:docMk/>
            <pc:sldMk cId="1404354359" sldId="278"/>
            <ac:spMk id="2" creationId="{14960AB4-CE3A-4C16-8AA3-2E8DF576C1F3}"/>
          </ac:spMkLst>
        </pc:spChg>
        <pc:spChg chg="add mod">
          <ac:chgData name="Ian Nabney" userId="d6603c99-5c95-4d2b-ba76-fe87db2f29c6" providerId="ADAL" clId="{02BC2283-36B1-4CA2-BD56-3CC2CA63A163}" dt="2021-01-29T16:16:20.709" v="2341" actId="207"/>
          <ac:spMkLst>
            <pc:docMk/>
            <pc:sldMk cId="1404354359" sldId="278"/>
            <ac:spMk id="6" creationId="{A2E2E45D-2998-4113-891B-88F6CC5D511D}"/>
          </ac:spMkLst>
        </pc:spChg>
      </pc:sldChg>
      <pc:sldChg chg="addSp modSp new mod modTransition">
        <pc:chgData name="Ian Nabney" userId="d6603c99-5c95-4d2b-ba76-fe87db2f29c6" providerId="ADAL" clId="{02BC2283-36B1-4CA2-BD56-3CC2CA63A163}" dt="2021-01-29T11:26:46.852" v="1948" actId="20577"/>
        <pc:sldMkLst>
          <pc:docMk/>
          <pc:sldMk cId="2870620921" sldId="279"/>
        </pc:sldMkLst>
        <pc:spChg chg="mod">
          <ac:chgData name="Ian Nabney" userId="d6603c99-5c95-4d2b-ba76-fe87db2f29c6" providerId="ADAL" clId="{02BC2283-36B1-4CA2-BD56-3CC2CA63A163}" dt="2021-01-29T11:17:51.049" v="1463" actId="20577"/>
          <ac:spMkLst>
            <pc:docMk/>
            <pc:sldMk cId="2870620921" sldId="279"/>
            <ac:spMk id="2" creationId="{2FEBC5D7-E1AD-40DE-B29D-364D73AF6E3E}"/>
          </ac:spMkLst>
        </pc:spChg>
        <pc:spChg chg="add mod">
          <ac:chgData name="Ian Nabney" userId="d6603c99-5c95-4d2b-ba76-fe87db2f29c6" providerId="ADAL" clId="{02BC2283-36B1-4CA2-BD56-3CC2CA63A163}" dt="2021-01-29T11:26:46.852" v="1948" actId="20577"/>
          <ac:spMkLst>
            <pc:docMk/>
            <pc:sldMk cId="2870620921" sldId="279"/>
            <ac:spMk id="6" creationId="{1BA88C81-E5F0-4E57-8EF3-8866DE021714}"/>
          </ac:spMkLst>
        </pc:spChg>
      </pc:sldChg>
      <pc:sldChg chg="addSp modSp new mod modTransition">
        <pc:chgData name="Ian Nabney" userId="d6603c99-5c95-4d2b-ba76-fe87db2f29c6" providerId="ADAL" clId="{02BC2283-36B1-4CA2-BD56-3CC2CA63A163}" dt="2021-01-29T11:39:57.695" v="2144" actId="20577"/>
        <pc:sldMkLst>
          <pc:docMk/>
          <pc:sldMk cId="522761733" sldId="280"/>
        </pc:sldMkLst>
        <pc:spChg chg="mod">
          <ac:chgData name="Ian Nabney" userId="d6603c99-5c95-4d2b-ba76-fe87db2f29c6" providerId="ADAL" clId="{02BC2283-36B1-4CA2-BD56-3CC2CA63A163}" dt="2021-01-29T11:37:42.577" v="1969" actId="20577"/>
          <ac:spMkLst>
            <pc:docMk/>
            <pc:sldMk cId="522761733" sldId="280"/>
            <ac:spMk id="2" creationId="{29B76283-5472-42B3-A609-E0267DD546E5}"/>
          </ac:spMkLst>
        </pc:spChg>
        <pc:spChg chg="add mod">
          <ac:chgData name="Ian Nabney" userId="d6603c99-5c95-4d2b-ba76-fe87db2f29c6" providerId="ADAL" clId="{02BC2283-36B1-4CA2-BD56-3CC2CA63A163}" dt="2021-01-29T11:39:57.695" v="2144" actId="20577"/>
          <ac:spMkLst>
            <pc:docMk/>
            <pc:sldMk cId="522761733" sldId="280"/>
            <ac:spMk id="6" creationId="{FCD85B1D-B0C6-4073-ADD4-D63C38EB8984}"/>
          </ac:spMkLst>
        </pc:spChg>
      </pc:sldChg>
      <pc:sldChg chg="addSp delSp modSp new mod modTransition">
        <pc:chgData name="Ian Nabney" userId="d6603c99-5c95-4d2b-ba76-fe87db2f29c6" providerId="ADAL" clId="{02BC2283-36B1-4CA2-BD56-3CC2CA63A163}" dt="2021-01-29T15:39:52.557" v="2215"/>
        <pc:sldMkLst>
          <pc:docMk/>
          <pc:sldMk cId="934207200" sldId="281"/>
        </pc:sldMkLst>
        <pc:spChg chg="mod">
          <ac:chgData name="Ian Nabney" userId="d6603c99-5c95-4d2b-ba76-fe87db2f29c6" providerId="ADAL" clId="{02BC2283-36B1-4CA2-BD56-3CC2CA63A163}" dt="2021-01-29T14:27:23.677" v="2165" actId="20577"/>
          <ac:spMkLst>
            <pc:docMk/>
            <pc:sldMk cId="934207200" sldId="281"/>
            <ac:spMk id="2" creationId="{9FC1B712-1A73-42E9-9EAC-DD1CD36FB824}"/>
          </ac:spMkLst>
        </pc:spChg>
        <pc:picChg chg="add del mod">
          <ac:chgData name="Ian Nabney" userId="d6603c99-5c95-4d2b-ba76-fe87db2f29c6" providerId="ADAL" clId="{02BC2283-36B1-4CA2-BD56-3CC2CA63A163}" dt="2021-01-29T14:27:50.381" v="2169"/>
          <ac:picMkLst>
            <pc:docMk/>
            <pc:sldMk cId="934207200" sldId="281"/>
            <ac:picMk id="6" creationId="{C8F7E43D-9626-4F59-B020-873CCD5AA64E}"/>
          </ac:picMkLst>
        </pc:picChg>
        <pc:picChg chg="add">
          <ac:chgData name="Ian Nabney" userId="d6603c99-5c95-4d2b-ba76-fe87db2f29c6" providerId="ADAL" clId="{02BC2283-36B1-4CA2-BD56-3CC2CA63A163}" dt="2021-01-29T14:28:20.218" v="2170"/>
          <ac:picMkLst>
            <pc:docMk/>
            <pc:sldMk cId="934207200" sldId="281"/>
            <ac:picMk id="1026" creationId="{5B923C23-69CD-4052-816F-8CC0F70882A6}"/>
          </ac:picMkLst>
        </pc:picChg>
      </pc:sldChg>
      <pc:sldChg chg="addSp delSp modSp new mod modTransition">
        <pc:chgData name="Ian Nabney" userId="d6603c99-5c95-4d2b-ba76-fe87db2f29c6" providerId="ADAL" clId="{02BC2283-36B1-4CA2-BD56-3CC2CA63A163}" dt="2021-01-29T16:39:41.441" v="2353" actId="14100"/>
        <pc:sldMkLst>
          <pc:docMk/>
          <pc:sldMk cId="19118868" sldId="282"/>
        </pc:sldMkLst>
        <pc:spChg chg="mod">
          <ac:chgData name="Ian Nabney" userId="d6603c99-5c95-4d2b-ba76-fe87db2f29c6" providerId="ADAL" clId="{02BC2283-36B1-4CA2-BD56-3CC2CA63A163}" dt="2021-01-29T15:37:43.956" v="2190" actId="20577"/>
          <ac:spMkLst>
            <pc:docMk/>
            <pc:sldMk cId="19118868" sldId="282"/>
            <ac:spMk id="2" creationId="{6C4F2629-8F82-4048-9FE6-07B51124BA58}"/>
          </ac:spMkLst>
        </pc:spChg>
        <pc:spChg chg="add mod">
          <ac:chgData name="Ian Nabney" userId="d6603c99-5c95-4d2b-ba76-fe87db2f29c6" providerId="ADAL" clId="{02BC2283-36B1-4CA2-BD56-3CC2CA63A163}" dt="2021-01-29T15:44:33.459" v="2330" actId="20577"/>
          <ac:spMkLst>
            <pc:docMk/>
            <pc:sldMk cId="19118868" sldId="282"/>
            <ac:spMk id="6" creationId="{CDB446A2-78AC-45D6-8249-883C1EE5E39A}"/>
          </ac:spMkLst>
        </pc:spChg>
        <pc:picChg chg="add mod modCrop">
          <ac:chgData name="Ian Nabney" userId="d6603c99-5c95-4d2b-ba76-fe87db2f29c6" providerId="ADAL" clId="{02BC2283-36B1-4CA2-BD56-3CC2CA63A163}" dt="2021-01-29T16:39:41.441" v="2353" actId="14100"/>
          <ac:picMkLst>
            <pc:docMk/>
            <pc:sldMk cId="19118868" sldId="282"/>
            <ac:picMk id="7" creationId="{B30DF6B7-A78D-4FD8-A158-963CEC586459}"/>
          </ac:picMkLst>
        </pc:picChg>
        <pc:picChg chg="add del mod">
          <ac:chgData name="Ian Nabney" userId="d6603c99-5c95-4d2b-ba76-fe87db2f29c6" providerId="ADAL" clId="{02BC2283-36B1-4CA2-BD56-3CC2CA63A163}" dt="2021-01-29T16:37:54.172" v="2342" actId="478"/>
          <ac:picMkLst>
            <pc:docMk/>
            <pc:sldMk cId="19118868" sldId="282"/>
            <ac:picMk id="2050" creationId="{F5C95B63-EE63-4E2B-84AF-894C16B73D5E}"/>
          </ac:picMkLst>
        </pc:picChg>
        <pc:picChg chg="add mod">
          <ac:chgData name="Ian Nabney" userId="d6603c99-5c95-4d2b-ba76-fe87db2f29c6" providerId="ADAL" clId="{02BC2283-36B1-4CA2-BD56-3CC2CA63A163}" dt="2021-01-29T16:39:33.168" v="2352" actId="1076"/>
          <ac:picMkLst>
            <pc:docMk/>
            <pc:sldMk cId="19118868" sldId="282"/>
            <ac:picMk id="2052" creationId="{9B6BBCCF-87BC-4B70-89A8-14D1902CA9E7}"/>
          </ac:picMkLst>
        </pc:picChg>
      </pc:sldChg>
      <pc:sldChg chg="addSp delSp modSp new mod modTransition">
        <pc:chgData name="Ian Nabney" userId="d6603c99-5c95-4d2b-ba76-fe87db2f29c6" providerId="ADAL" clId="{02BC2283-36B1-4CA2-BD56-3CC2CA63A163}" dt="2021-01-29T15:39:52.557" v="2215"/>
        <pc:sldMkLst>
          <pc:docMk/>
          <pc:sldMk cId="1598146356" sldId="283"/>
        </pc:sldMkLst>
        <pc:spChg chg="mod">
          <ac:chgData name="Ian Nabney" userId="d6603c99-5c95-4d2b-ba76-fe87db2f29c6" providerId="ADAL" clId="{02BC2283-36B1-4CA2-BD56-3CC2CA63A163}" dt="2021-01-29T15:39:07.046" v="2210" actId="20577"/>
          <ac:spMkLst>
            <pc:docMk/>
            <pc:sldMk cId="1598146356" sldId="283"/>
            <ac:spMk id="2" creationId="{55301FA1-E976-4A62-8F8D-39D3F5FB1DB3}"/>
          </ac:spMkLst>
        </pc:spChg>
        <pc:spChg chg="add mod">
          <ac:chgData name="Ian Nabney" userId="d6603c99-5c95-4d2b-ba76-fe87db2f29c6" providerId="ADAL" clId="{02BC2283-36B1-4CA2-BD56-3CC2CA63A163}" dt="2021-01-29T15:39:41.513" v="2214" actId="12"/>
          <ac:spMkLst>
            <pc:docMk/>
            <pc:sldMk cId="1598146356" sldId="283"/>
            <ac:spMk id="6" creationId="{A040D59B-1BF9-4F8D-A922-5EAF4D0F3901}"/>
          </ac:spMkLst>
        </pc:spChg>
        <pc:picChg chg="add del mod">
          <ac:chgData name="Ian Nabney" userId="d6603c99-5c95-4d2b-ba76-fe87db2f29c6" providerId="ADAL" clId="{02BC2283-36B1-4CA2-BD56-3CC2CA63A163}" dt="2021-01-29T15:38:57.245" v="2195" actId="478"/>
          <ac:picMkLst>
            <pc:docMk/>
            <pc:sldMk cId="1598146356" sldId="283"/>
            <ac:picMk id="3074" creationId="{79EF9A89-84BB-4F06-99C2-955DB0B6EB5D}"/>
          </ac:picMkLst>
        </pc:picChg>
        <pc:picChg chg="add mod">
          <ac:chgData name="Ian Nabney" userId="d6603c99-5c95-4d2b-ba76-fe87db2f29c6" providerId="ADAL" clId="{02BC2283-36B1-4CA2-BD56-3CC2CA63A163}" dt="2021-01-29T15:39:02.620" v="2197" actId="14100"/>
          <ac:picMkLst>
            <pc:docMk/>
            <pc:sldMk cId="1598146356" sldId="283"/>
            <ac:picMk id="3076" creationId="{0765AB44-D2ED-4CF7-BAA4-B9AC2552D5F5}"/>
          </ac:picMkLst>
        </pc:picChg>
      </pc:sldChg>
      <pc:sldChg chg="del">
        <pc:chgData name="Ian Nabney" userId="d6603c99-5c95-4d2b-ba76-fe87db2f29c6" providerId="ADAL" clId="{02BC2283-36B1-4CA2-BD56-3CC2CA63A163}" dt="2021-01-28T01:51:05.315" v="135" actId="47"/>
        <pc:sldMkLst>
          <pc:docMk/>
          <pc:sldMk cId="2621091114" sldId="297"/>
        </pc:sldMkLst>
      </pc:sldChg>
      <pc:sldChg chg="del">
        <pc:chgData name="Ian Nabney" userId="d6603c99-5c95-4d2b-ba76-fe87db2f29c6" providerId="ADAL" clId="{02BC2283-36B1-4CA2-BD56-3CC2CA63A163}" dt="2021-01-28T01:51:05.315" v="135" actId="47"/>
        <pc:sldMkLst>
          <pc:docMk/>
          <pc:sldMk cId="3043018420" sldId="298"/>
        </pc:sldMkLst>
      </pc:sldChg>
      <pc:sldChg chg="del">
        <pc:chgData name="Ian Nabney" userId="d6603c99-5c95-4d2b-ba76-fe87db2f29c6" providerId="ADAL" clId="{02BC2283-36B1-4CA2-BD56-3CC2CA63A163}" dt="2021-01-28T01:51:05.315" v="135" actId="47"/>
        <pc:sldMkLst>
          <pc:docMk/>
          <pc:sldMk cId="454233025" sldId="299"/>
        </pc:sldMkLst>
      </pc:sldChg>
      <pc:sldChg chg="del">
        <pc:chgData name="Ian Nabney" userId="d6603c99-5c95-4d2b-ba76-fe87db2f29c6" providerId="ADAL" clId="{02BC2283-36B1-4CA2-BD56-3CC2CA63A163}" dt="2021-01-28T01:51:05.315" v="135" actId="47"/>
        <pc:sldMkLst>
          <pc:docMk/>
          <pc:sldMk cId="855958701" sldId="300"/>
        </pc:sldMkLst>
      </pc:sldChg>
      <pc:sldChg chg="del">
        <pc:chgData name="Ian Nabney" userId="d6603c99-5c95-4d2b-ba76-fe87db2f29c6" providerId="ADAL" clId="{02BC2283-36B1-4CA2-BD56-3CC2CA63A163}" dt="2021-01-28T01:51:05.315" v="135" actId="47"/>
        <pc:sldMkLst>
          <pc:docMk/>
          <pc:sldMk cId="3631153138" sldId="301"/>
        </pc:sldMkLst>
      </pc:sldChg>
      <pc:sldChg chg="del">
        <pc:chgData name="Ian Nabney" userId="d6603c99-5c95-4d2b-ba76-fe87db2f29c6" providerId="ADAL" clId="{02BC2283-36B1-4CA2-BD56-3CC2CA63A163}" dt="2021-01-28T01:51:05.315" v="135" actId="47"/>
        <pc:sldMkLst>
          <pc:docMk/>
          <pc:sldMk cId="292790285" sldId="302"/>
        </pc:sldMkLst>
      </pc:sldChg>
      <pc:sldChg chg="del">
        <pc:chgData name="Ian Nabney" userId="d6603c99-5c95-4d2b-ba76-fe87db2f29c6" providerId="ADAL" clId="{02BC2283-36B1-4CA2-BD56-3CC2CA63A163}" dt="2021-01-28T01:51:05.315" v="135" actId="47"/>
        <pc:sldMkLst>
          <pc:docMk/>
          <pc:sldMk cId="3997845246" sldId="303"/>
        </pc:sldMkLst>
      </pc:sldChg>
      <pc:sldChg chg="del">
        <pc:chgData name="Ian Nabney" userId="d6603c99-5c95-4d2b-ba76-fe87db2f29c6" providerId="ADAL" clId="{02BC2283-36B1-4CA2-BD56-3CC2CA63A163}" dt="2021-01-28T01:51:05.315" v="135" actId="47"/>
        <pc:sldMkLst>
          <pc:docMk/>
          <pc:sldMk cId="1443636144" sldId="304"/>
        </pc:sldMkLst>
      </pc:sldChg>
      <pc:sldChg chg="del">
        <pc:chgData name="Ian Nabney" userId="d6603c99-5c95-4d2b-ba76-fe87db2f29c6" providerId="ADAL" clId="{02BC2283-36B1-4CA2-BD56-3CC2CA63A163}" dt="2021-01-28T01:51:05.315" v="135" actId="47"/>
        <pc:sldMkLst>
          <pc:docMk/>
          <pc:sldMk cId="2477114665" sldId="305"/>
        </pc:sldMkLst>
      </pc:sldChg>
      <pc:sldChg chg="del">
        <pc:chgData name="Ian Nabney" userId="d6603c99-5c95-4d2b-ba76-fe87db2f29c6" providerId="ADAL" clId="{02BC2283-36B1-4CA2-BD56-3CC2CA63A163}" dt="2021-01-28T01:51:05.315" v="135" actId="47"/>
        <pc:sldMkLst>
          <pc:docMk/>
          <pc:sldMk cId="3117338730" sldId="306"/>
        </pc:sldMkLst>
      </pc:sldChg>
      <pc:sldChg chg="del">
        <pc:chgData name="Ian Nabney" userId="d6603c99-5c95-4d2b-ba76-fe87db2f29c6" providerId="ADAL" clId="{02BC2283-36B1-4CA2-BD56-3CC2CA63A163}" dt="2021-01-28T01:51:05.315" v="135" actId="47"/>
        <pc:sldMkLst>
          <pc:docMk/>
          <pc:sldMk cId="342211049" sldId="307"/>
        </pc:sldMkLst>
      </pc:sldChg>
      <pc:sldChg chg="del">
        <pc:chgData name="Ian Nabney" userId="d6603c99-5c95-4d2b-ba76-fe87db2f29c6" providerId="ADAL" clId="{02BC2283-36B1-4CA2-BD56-3CC2CA63A163}" dt="2021-01-28T01:51:05.315" v="135" actId="47"/>
        <pc:sldMkLst>
          <pc:docMk/>
          <pc:sldMk cId="218644330" sldId="308"/>
        </pc:sldMkLst>
      </pc:sldChg>
      <pc:sldChg chg="del">
        <pc:chgData name="Ian Nabney" userId="d6603c99-5c95-4d2b-ba76-fe87db2f29c6" providerId="ADAL" clId="{02BC2283-36B1-4CA2-BD56-3CC2CA63A163}" dt="2021-01-28T01:51:05.315" v="135" actId="47"/>
        <pc:sldMkLst>
          <pc:docMk/>
          <pc:sldMk cId="3685606621" sldId="309"/>
        </pc:sldMkLst>
      </pc:sldChg>
      <pc:sldChg chg="del">
        <pc:chgData name="Ian Nabney" userId="d6603c99-5c95-4d2b-ba76-fe87db2f29c6" providerId="ADAL" clId="{02BC2283-36B1-4CA2-BD56-3CC2CA63A163}" dt="2021-01-28T01:51:05.315" v="135" actId="47"/>
        <pc:sldMkLst>
          <pc:docMk/>
          <pc:sldMk cId="3880590519" sldId="310"/>
        </pc:sldMkLst>
      </pc:sldChg>
    </pc:docChg>
  </pc:docChgLst>
  <pc:docChgLst>
    <pc:chgData name="Ian Nabney" userId="d6603c99-5c95-4d2b-ba76-fe87db2f29c6" providerId="ADAL" clId="{025CEE1D-A40A-4E42-99B1-351949385AC9}"/>
    <pc:docChg chg="undo custSel addSld delSld modSld">
      <pc:chgData name="Ian Nabney" userId="d6603c99-5c95-4d2b-ba76-fe87db2f29c6" providerId="ADAL" clId="{025CEE1D-A40A-4E42-99B1-351949385AC9}" dt="2021-02-12T14:28:33.023" v="2013"/>
      <pc:docMkLst>
        <pc:docMk/>
      </pc:docMkLst>
      <pc:sldChg chg="modSp mod">
        <pc:chgData name="Ian Nabney" userId="d6603c99-5c95-4d2b-ba76-fe87db2f29c6" providerId="ADAL" clId="{025CEE1D-A40A-4E42-99B1-351949385AC9}" dt="2021-02-09T02:02:42.148" v="13" actId="20577"/>
        <pc:sldMkLst>
          <pc:docMk/>
          <pc:sldMk cId="0" sldId="256"/>
        </pc:sldMkLst>
        <pc:spChg chg="mod">
          <ac:chgData name="Ian Nabney" userId="d6603c99-5c95-4d2b-ba76-fe87db2f29c6" providerId="ADAL" clId="{025CEE1D-A40A-4E42-99B1-351949385AC9}" dt="2021-02-09T02:02:42.148" v="13" actId="20577"/>
          <ac:spMkLst>
            <pc:docMk/>
            <pc:sldMk cId="0" sldId="256"/>
            <ac:spMk id="30722" creationId="{1EFC9091-8354-444B-BB79-2B3E0582CEE3}"/>
          </ac:spMkLst>
        </pc:spChg>
      </pc:sldChg>
      <pc:sldChg chg="modSp mod">
        <pc:chgData name="Ian Nabney" userId="d6603c99-5c95-4d2b-ba76-fe87db2f29c6" providerId="ADAL" clId="{025CEE1D-A40A-4E42-99B1-351949385AC9}" dt="2021-02-12T13:51:58.504" v="1803" actId="20577"/>
        <pc:sldMkLst>
          <pc:docMk/>
          <pc:sldMk cId="0" sldId="276"/>
        </pc:sldMkLst>
        <pc:spChg chg="mod">
          <ac:chgData name="Ian Nabney" userId="d6603c99-5c95-4d2b-ba76-fe87db2f29c6" providerId="ADAL" clId="{025CEE1D-A40A-4E42-99B1-351949385AC9}" dt="2021-02-12T13:51:58.504" v="1803" actId="20577"/>
          <ac:spMkLst>
            <pc:docMk/>
            <pc:sldMk cId="0" sldId="276"/>
            <ac:spMk id="32771" creationId="{8674BF37-E827-4547-8249-5CE423AC6A24}"/>
          </ac:spMkLst>
        </pc:spChg>
      </pc:sldChg>
      <pc:sldChg chg="addSp modSp new mod modTransition">
        <pc:chgData name="Ian Nabney" userId="d6603c99-5c95-4d2b-ba76-fe87db2f29c6" providerId="ADAL" clId="{025CEE1D-A40A-4E42-99B1-351949385AC9}" dt="2021-02-12T13:53:35.241" v="1811"/>
        <pc:sldMkLst>
          <pc:docMk/>
          <pc:sldMk cId="3188722790" sldId="277"/>
        </pc:sldMkLst>
        <pc:spChg chg="mod">
          <ac:chgData name="Ian Nabney" userId="d6603c99-5c95-4d2b-ba76-fe87db2f29c6" providerId="ADAL" clId="{025CEE1D-A40A-4E42-99B1-351949385AC9}" dt="2021-02-09T02:05:34.727" v="148" actId="20577"/>
          <ac:spMkLst>
            <pc:docMk/>
            <pc:sldMk cId="3188722790" sldId="277"/>
            <ac:spMk id="2" creationId="{5611C35C-A8EA-43E0-947F-D7217AC2B744}"/>
          </ac:spMkLst>
        </pc:spChg>
        <pc:spChg chg="add mod">
          <ac:chgData name="Ian Nabney" userId="d6603c99-5c95-4d2b-ba76-fe87db2f29c6" providerId="ADAL" clId="{025CEE1D-A40A-4E42-99B1-351949385AC9}" dt="2021-02-10T12:48:50.356" v="831" actId="20577"/>
          <ac:spMkLst>
            <pc:docMk/>
            <pc:sldMk cId="3188722790" sldId="277"/>
            <ac:spMk id="6" creationId="{547EA037-7C34-4AC3-9033-FF632F201D65}"/>
          </ac:spMkLst>
        </pc:spChg>
      </pc:sldChg>
      <pc:sldChg chg="addSp modSp new mod modTransition">
        <pc:chgData name="Ian Nabney" userId="d6603c99-5c95-4d2b-ba76-fe87db2f29c6" providerId="ADAL" clId="{025CEE1D-A40A-4E42-99B1-351949385AC9}" dt="2021-02-12T13:53:35.241" v="1811"/>
        <pc:sldMkLst>
          <pc:docMk/>
          <pc:sldMk cId="4194491560" sldId="278"/>
        </pc:sldMkLst>
        <pc:spChg chg="mod">
          <ac:chgData name="Ian Nabney" userId="d6603c99-5c95-4d2b-ba76-fe87db2f29c6" providerId="ADAL" clId="{025CEE1D-A40A-4E42-99B1-351949385AC9}" dt="2021-02-10T13:14:46.057" v="875" actId="14100"/>
          <ac:spMkLst>
            <pc:docMk/>
            <pc:sldMk cId="4194491560" sldId="278"/>
            <ac:spMk id="2" creationId="{89077359-FDF1-4561-96F5-D3A7D5C09B90}"/>
          </ac:spMkLst>
        </pc:spChg>
        <pc:spChg chg="add mod">
          <ac:chgData name="Ian Nabney" userId="d6603c99-5c95-4d2b-ba76-fe87db2f29c6" providerId="ADAL" clId="{025CEE1D-A40A-4E42-99B1-351949385AC9}" dt="2021-02-12T13:52:28.840" v="1806" actId="20577"/>
          <ac:spMkLst>
            <pc:docMk/>
            <pc:sldMk cId="4194491560" sldId="278"/>
            <ac:spMk id="6" creationId="{919700B7-E202-4CCB-8D8A-1BF7384B6B5D}"/>
          </ac:spMkLst>
        </pc:spChg>
        <pc:picChg chg="add mod">
          <ac:chgData name="Ian Nabney" userId="d6603c99-5c95-4d2b-ba76-fe87db2f29c6" providerId="ADAL" clId="{025CEE1D-A40A-4E42-99B1-351949385AC9}" dt="2021-02-10T13:18:35.678" v="904" actId="14100"/>
          <ac:picMkLst>
            <pc:docMk/>
            <pc:sldMk cId="4194491560" sldId="278"/>
            <ac:picMk id="8" creationId="{3E12C9F3-DFD0-44B0-8111-D1C46C4352D9}"/>
          </ac:picMkLst>
        </pc:picChg>
      </pc:sldChg>
      <pc:sldChg chg="addSp delSp modSp new mod modTransition modNotesTx">
        <pc:chgData name="Ian Nabney" userId="d6603c99-5c95-4d2b-ba76-fe87db2f29c6" providerId="ADAL" clId="{025CEE1D-A40A-4E42-99B1-351949385AC9}" dt="2021-02-12T13:53:35.241" v="1811"/>
        <pc:sldMkLst>
          <pc:docMk/>
          <pc:sldMk cId="2745872460" sldId="279"/>
        </pc:sldMkLst>
        <pc:spChg chg="mod">
          <ac:chgData name="Ian Nabney" userId="d6603c99-5c95-4d2b-ba76-fe87db2f29c6" providerId="ADAL" clId="{025CEE1D-A40A-4E42-99B1-351949385AC9}" dt="2021-02-11T00:22:07.592" v="941" actId="20577"/>
          <ac:spMkLst>
            <pc:docMk/>
            <pc:sldMk cId="2745872460" sldId="279"/>
            <ac:spMk id="2" creationId="{EAB1651A-7F87-4CCD-95FF-A1A8F3CF1DC8}"/>
          </ac:spMkLst>
        </pc:spChg>
        <pc:spChg chg="add del mod">
          <ac:chgData name="Ian Nabney" userId="d6603c99-5c95-4d2b-ba76-fe87db2f29c6" providerId="ADAL" clId="{025CEE1D-A40A-4E42-99B1-351949385AC9}" dt="2021-02-12T13:53:06.939" v="1810" actId="113"/>
          <ac:spMkLst>
            <pc:docMk/>
            <pc:sldMk cId="2745872460" sldId="279"/>
            <ac:spMk id="6" creationId="{DC586B3B-EA54-4E32-B07A-B946306BB031}"/>
          </ac:spMkLst>
        </pc:spChg>
      </pc:sldChg>
      <pc:sldChg chg="addSp modSp new mod modTransition">
        <pc:chgData name="Ian Nabney" userId="d6603c99-5c95-4d2b-ba76-fe87db2f29c6" providerId="ADAL" clId="{025CEE1D-A40A-4E42-99B1-351949385AC9}" dt="2021-02-12T13:53:35.241" v="1811"/>
        <pc:sldMkLst>
          <pc:docMk/>
          <pc:sldMk cId="3492273316" sldId="280"/>
        </pc:sldMkLst>
        <pc:spChg chg="mod">
          <ac:chgData name="Ian Nabney" userId="d6603c99-5c95-4d2b-ba76-fe87db2f29c6" providerId="ADAL" clId="{025CEE1D-A40A-4E42-99B1-351949385AC9}" dt="2021-02-11T00:27:35.801" v="1075" actId="20577"/>
          <ac:spMkLst>
            <pc:docMk/>
            <pc:sldMk cId="3492273316" sldId="280"/>
            <ac:spMk id="2" creationId="{80DF6342-D79F-4EF9-AF53-295742F76987}"/>
          </ac:spMkLst>
        </pc:spChg>
        <pc:picChg chg="add mod">
          <ac:chgData name="Ian Nabney" userId="d6603c99-5c95-4d2b-ba76-fe87db2f29c6" providerId="ADAL" clId="{025CEE1D-A40A-4E42-99B1-351949385AC9}" dt="2021-02-11T00:27:23.071" v="1061" actId="14100"/>
          <ac:picMkLst>
            <pc:docMk/>
            <pc:sldMk cId="3492273316" sldId="280"/>
            <ac:picMk id="7" creationId="{7606DC2D-3601-43BC-B2BB-77DC0D268C17}"/>
          </ac:picMkLst>
        </pc:picChg>
      </pc:sldChg>
      <pc:sldChg chg="addSp modSp new mod modTransition">
        <pc:chgData name="Ian Nabney" userId="d6603c99-5c95-4d2b-ba76-fe87db2f29c6" providerId="ADAL" clId="{025CEE1D-A40A-4E42-99B1-351949385AC9}" dt="2021-02-12T13:53:35.241" v="1811"/>
        <pc:sldMkLst>
          <pc:docMk/>
          <pc:sldMk cId="1528378218" sldId="281"/>
        </pc:sldMkLst>
        <pc:spChg chg="mod">
          <ac:chgData name="Ian Nabney" userId="d6603c99-5c95-4d2b-ba76-fe87db2f29c6" providerId="ADAL" clId="{025CEE1D-A40A-4E42-99B1-351949385AC9}" dt="2021-02-11T00:32:15.302" v="1153" actId="20577"/>
          <ac:spMkLst>
            <pc:docMk/>
            <pc:sldMk cId="1528378218" sldId="281"/>
            <ac:spMk id="2" creationId="{E1D8EA8B-59A8-4B89-8B74-05BD3387AC1C}"/>
          </ac:spMkLst>
        </pc:spChg>
        <pc:spChg chg="add mod">
          <ac:chgData name="Ian Nabney" userId="d6603c99-5c95-4d2b-ba76-fe87db2f29c6" providerId="ADAL" clId="{025CEE1D-A40A-4E42-99B1-351949385AC9}" dt="2021-02-11T00:43:29.555" v="1212" actId="20577"/>
          <ac:spMkLst>
            <pc:docMk/>
            <pc:sldMk cId="1528378218" sldId="281"/>
            <ac:spMk id="6" creationId="{CCE21537-E410-4DB7-A3B2-AA9284F8B219}"/>
          </ac:spMkLst>
        </pc:spChg>
      </pc:sldChg>
      <pc:sldChg chg="addSp modSp new mod modTransition">
        <pc:chgData name="Ian Nabney" userId="d6603c99-5c95-4d2b-ba76-fe87db2f29c6" providerId="ADAL" clId="{025CEE1D-A40A-4E42-99B1-351949385AC9}" dt="2021-02-12T13:53:35.241" v="1811"/>
        <pc:sldMkLst>
          <pc:docMk/>
          <pc:sldMk cId="2045949475" sldId="282"/>
        </pc:sldMkLst>
        <pc:spChg chg="mod">
          <ac:chgData name="Ian Nabney" userId="d6603c99-5c95-4d2b-ba76-fe87db2f29c6" providerId="ADAL" clId="{025CEE1D-A40A-4E42-99B1-351949385AC9}" dt="2021-02-11T00:44:22.159" v="1231" actId="20577"/>
          <ac:spMkLst>
            <pc:docMk/>
            <pc:sldMk cId="2045949475" sldId="282"/>
            <ac:spMk id="2" creationId="{CE4FD879-51A9-479A-865F-21CDE383D285}"/>
          </ac:spMkLst>
        </pc:spChg>
        <pc:picChg chg="add mod">
          <ac:chgData name="Ian Nabney" userId="d6603c99-5c95-4d2b-ba76-fe87db2f29c6" providerId="ADAL" clId="{025CEE1D-A40A-4E42-99B1-351949385AC9}" dt="2021-02-11T00:45:17.553" v="1235" actId="1076"/>
          <ac:picMkLst>
            <pc:docMk/>
            <pc:sldMk cId="2045949475" sldId="282"/>
            <ac:picMk id="7" creationId="{5CC1A779-E1A9-4A08-8E45-BAAB494781BF}"/>
          </ac:picMkLst>
        </pc:picChg>
      </pc:sldChg>
      <pc:sldChg chg="addSp delSp modSp new mod modTransition modNotesTx">
        <pc:chgData name="Ian Nabney" userId="d6603c99-5c95-4d2b-ba76-fe87db2f29c6" providerId="ADAL" clId="{025CEE1D-A40A-4E42-99B1-351949385AC9}" dt="2021-02-12T13:53:35.241" v="1811"/>
        <pc:sldMkLst>
          <pc:docMk/>
          <pc:sldMk cId="1673256001" sldId="283"/>
        </pc:sldMkLst>
        <pc:spChg chg="mod">
          <ac:chgData name="Ian Nabney" userId="d6603c99-5c95-4d2b-ba76-fe87db2f29c6" providerId="ADAL" clId="{025CEE1D-A40A-4E42-99B1-351949385AC9}" dt="2021-02-11T00:46:21.994" v="1261" actId="20577"/>
          <ac:spMkLst>
            <pc:docMk/>
            <pc:sldMk cId="1673256001" sldId="283"/>
            <ac:spMk id="2" creationId="{E561B076-BEFD-43C5-9B49-B8E555ABB851}"/>
          </ac:spMkLst>
        </pc:spChg>
        <pc:spChg chg="add mod">
          <ac:chgData name="Ian Nabney" userId="d6603c99-5c95-4d2b-ba76-fe87db2f29c6" providerId="ADAL" clId="{025CEE1D-A40A-4E42-99B1-351949385AC9}" dt="2021-02-11T01:03:23.889" v="1610" actId="20577"/>
          <ac:spMkLst>
            <pc:docMk/>
            <pc:sldMk cId="1673256001" sldId="283"/>
            <ac:spMk id="9" creationId="{828BD9C4-4588-4742-AE8F-5C19B3A539FB}"/>
          </ac:spMkLst>
        </pc:spChg>
        <pc:picChg chg="add del mod">
          <ac:chgData name="Ian Nabney" userId="d6603c99-5c95-4d2b-ba76-fe87db2f29c6" providerId="ADAL" clId="{025CEE1D-A40A-4E42-99B1-351949385AC9}" dt="2021-02-11T00:48:13.715" v="1264" actId="478"/>
          <ac:picMkLst>
            <pc:docMk/>
            <pc:sldMk cId="1673256001" sldId="283"/>
            <ac:picMk id="6" creationId="{9EAB089B-0899-42E6-8729-79CB07F2CB51}"/>
          </ac:picMkLst>
        </pc:picChg>
        <pc:picChg chg="add mod">
          <ac:chgData name="Ian Nabney" userId="d6603c99-5c95-4d2b-ba76-fe87db2f29c6" providerId="ADAL" clId="{025CEE1D-A40A-4E42-99B1-351949385AC9}" dt="2021-02-11T00:54:56.713" v="1330" actId="1076"/>
          <ac:picMkLst>
            <pc:docMk/>
            <pc:sldMk cId="1673256001" sldId="283"/>
            <ac:picMk id="8" creationId="{08F192DD-F8AB-4AD7-B565-7379164E2606}"/>
          </ac:picMkLst>
        </pc:picChg>
      </pc:sldChg>
      <pc:sldChg chg="addSp modSp new mod modTransition">
        <pc:chgData name="Ian Nabney" userId="d6603c99-5c95-4d2b-ba76-fe87db2f29c6" providerId="ADAL" clId="{025CEE1D-A40A-4E42-99B1-351949385AC9}" dt="2021-02-12T14:25:56.939" v="1993" actId="20577"/>
        <pc:sldMkLst>
          <pc:docMk/>
          <pc:sldMk cId="2072827405" sldId="284"/>
        </pc:sldMkLst>
        <pc:spChg chg="mod">
          <ac:chgData name="Ian Nabney" userId="d6603c99-5c95-4d2b-ba76-fe87db2f29c6" providerId="ADAL" clId="{025CEE1D-A40A-4E42-99B1-351949385AC9}" dt="2021-02-11T00:53:28.054" v="1306" actId="20577"/>
          <ac:spMkLst>
            <pc:docMk/>
            <pc:sldMk cId="2072827405" sldId="284"/>
            <ac:spMk id="2" creationId="{D11E524E-6E97-4221-97CA-71CEC2063FAA}"/>
          </ac:spMkLst>
        </pc:spChg>
        <pc:spChg chg="add mod">
          <ac:chgData name="Ian Nabney" userId="d6603c99-5c95-4d2b-ba76-fe87db2f29c6" providerId="ADAL" clId="{025CEE1D-A40A-4E42-99B1-351949385AC9}" dt="2021-02-12T14:25:56.939" v="1993" actId="20577"/>
          <ac:spMkLst>
            <pc:docMk/>
            <pc:sldMk cId="2072827405" sldId="284"/>
            <ac:spMk id="6" creationId="{9FFB19DB-F64F-4019-9712-3CD2A0AB9641}"/>
          </ac:spMkLst>
        </pc:spChg>
      </pc:sldChg>
      <pc:sldChg chg="addSp modSp new mod modTransition">
        <pc:chgData name="Ian Nabney" userId="d6603c99-5c95-4d2b-ba76-fe87db2f29c6" providerId="ADAL" clId="{025CEE1D-A40A-4E42-99B1-351949385AC9}" dt="2021-02-12T13:53:35.241" v="1811"/>
        <pc:sldMkLst>
          <pc:docMk/>
          <pc:sldMk cId="882229284" sldId="285"/>
        </pc:sldMkLst>
        <pc:spChg chg="mod">
          <ac:chgData name="Ian Nabney" userId="d6603c99-5c95-4d2b-ba76-fe87db2f29c6" providerId="ADAL" clId="{025CEE1D-A40A-4E42-99B1-351949385AC9}" dt="2021-02-11T00:56:50.960" v="1488" actId="20577"/>
          <ac:spMkLst>
            <pc:docMk/>
            <pc:sldMk cId="882229284" sldId="285"/>
            <ac:spMk id="2" creationId="{9FEBDAD5-7E1A-46AA-B3A7-853FA4C12058}"/>
          </ac:spMkLst>
        </pc:spChg>
        <pc:spChg chg="add mod">
          <ac:chgData name="Ian Nabney" userId="d6603c99-5c95-4d2b-ba76-fe87db2f29c6" providerId="ADAL" clId="{025CEE1D-A40A-4E42-99B1-351949385AC9}" dt="2021-02-11T01:00:17.300" v="1522" actId="207"/>
          <ac:spMkLst>
            <pc:docMk/>
            <pc:sldMk cId="882229284" sldId="285"/>
            <ac:spMk id="6" creationId="{E6BFDA05-1636-4C51-9998-D2A35C0C332D}"/>
          </ac:spMkLst>
        </pc:spChg>
      </pc:sldChg>
      <pc:sldChg chg="addSp modSp new mod modTransition">
        <pc:chgData name="Ian Nabney" userId="d6603c99-5c95-4d2b-ba76-fe87db2f29c6" providerId="ADAL" clId="{025CEE1D-A40A-4E42-99B1-351949385AC9}" dt="2021-02-12T13:53:35.241" v="1811"/>
        <pc:sldMkLst>
          <pc:docMk/>
          <pc:sldMk cId="558950667" sldId="286"/>
        </pc:sldMkLst>
        <pc:spChg chg="mod">
          <ac:chgData name="Ian Nabney" userId="d6603c99-5c95-4d2b-ba76-fe87db2f29c6" providerId="ADAL" clId="{025CEE1D-A40A-4E42-99B1-351949385AC9}" dt="2021-02-11T01:01:02.182" v="1531" actId="20577"/>
          <ac:spMkLst>
            <pc:docMk/>
            <pc:sldMk cId="558950667" sldId="286"/>
            <ac:spMk id="2" creationId="{0E9D7931-3D63-419F-A309-7BFC55F2754E}"/>
          </ac:spMkLst>
        </pc:spChg>
        <pc:spChg chg="add mod">
          <ac:chgData name="Ian Nabney" userId="d6603c99-5c95-4d2b-ba76-fe87db2f29c6" providerId="ADAL" clId="{025CEE1D-A40A-4E42-99B1-351949385AC9}" dt="2021-02-11T01:06:11.174" v="1644" actId="20577"/>
          <ac:spMkLst>
            <pc:docMk/>
            <pc:sldMk cId="558950667" sldId="286"/>
            <ac:spMk id="6" creationId="{9722DE3F-76E4-46B5-A21B-2B38438FC6AA}"/>
          </ac:spMkLst>
        </pc:spChg>
      </pc:sldChg>
      <pc:sldChg chg="addSp modSp new mod modTransition">
        <pc:chgData name="Ian Nabney" userId="d6603c99-5c95-4d2b-ba76-fe87db2f29c6" providerId="ADAL" clId="{025CEE1D-A40A-4E42-99B1-351949385AC9}" dt="2021-02-12T13:53:35.241" v="1811"/>
        <pc:sldMkLst>
          <pc:docMk/>
          <pc:sldMk cId="3815368833" sldId="287"/>
        </pc:sldMkLst>
        <pc:spChg chg="mod">
          <ac:chgData name="Ian Nabney" userId="d6603c99-5c95-4d2b-ba76-fe87db2f29c6" providerId="ADAL" clId="{025CEE1D-A40A-4E42-99B1-351949385AC9}" dt="2021-02-11T01:08:25.559" v="1655" actId="20577"/>
          <ac:spMkLst>
            <pc:docMk/>
            <pc:sldMk cId="3815368833" sldId="287"/>
            <ac:spMk id="2" creationId="{9C2547AC-CF65-4EB8-BC0D-360E235C751E}"/>
          </ac:spMkLst>
        </pc:spChg>
        <pc:spChg chg="add mod">
          <ac:chgData name="Ian Nabney" userId="d6603c99-5c95-4d2b-ba76-fe87db2f29c6" providerId="ADAL" clId="{025CEE1D-A40A-4E42-99B1-351949385AC9}" dt="2021-02-11T01:12:20.307" v="1737" actId="20577"/>
          <ac:spMkLst>
            <pc:docMk/>
            <pc:sldMk cId="3815368833" sldId="287"/>
            <ac:spMk id="6" creationId="{E06F28F9-AEDF-420E-8CC9-35E4996F39AB}"/>
          </ac:spMkLst>
        </pc:spChg>
      </pc:sldChg>
      <pc:sldChg chg="addSp modSp new mod modTransition">
        <pc:chgData name="Ian Nabney" userId="d6603c99-5c95-4d2b-ba76-fe87db2f29c6" providerId="ADAL" clId="{025CEE1D-A40A-4E42-99B1-351949385AC9}" dt="2021-02-12T13:53:35.241" v="1811"/>
        <pc:sldMkLst>
          <pc:docMk/>
          <pc:sldMk cId="1866760461" sldId="288"/>
        </pc:sldMkLst>
        <pc:spChg chg="mod">
          <ac:chgData name="Ian Nabney" userId="d6603c99-5c95-4d2b-ba76-fe87db2f29c6" providerId="ADAL" clId="{025CEE1D-A40A-4E42-99B1-351949385AC9}" dt="2021-02-12T00:21:06.939" v="1766" actId="20577"/>
          <ac:spMkLst>
            <pc:docMk/>
            <pc:sldMk cId="1866760461" sldId="288"/>
            <ac:spMk id="2" creationId="{0EE08AFB-0A2D-4C05-9960-6FA27D726BAB}"/>
          </ac:spMkLst>
        </pc:spChg>
        <pc:picChg chg="add mod">
          <ac:chgData name="Ian Nabney" userId="d6603c99-5c95-4d2b-ba76-fe87db2f29c6" providerId="ADAL" clId="{025CEE1D-A40A-4E42-99B1-351949385AC9}" dt="2021-02-12T00:20:59.672" v="1743" actId="1076"/>
          <ac:picMkLst>
            <pc:docMk/>
            <pc:sldMk cId="1866760461" sldId="288"/>
            <ac:picMk id="1026" creationId="{566AE922-1273-41BC-A7C6-50D7DE129CD7}"/>
          </ac:picMkLst>
        </pc:picChg>
      </pc:sldChg>
      <pc:sldChg chg="del">
        <pc:chgData name="Ian Nabney" userId="d6603c99-5c95-4d2b-ba76-fe87db2f29c6" providerId="ADAL" clId="{025CEE1D-A40A-4E42-99B1-351949385AC9}" dt="2021-02-09T02:03:02.414" v="20" actId="47"/>
        <pc:sldMkLst>
          <pc:docMk/>
          <pc:sldMk cId="720595887" sldId="289"/>
        </pc:sldMkLst>
      </pc:sldChg>
      <pc:sldChg chg="del">
        <pc:chgData name="Ian Nabney" userId="d6603c99-5c95-4d2b-ba76-fe87db2f29c6" providerId="ADAL" clId="{025CEE1D-A40A-4E42-99B1-351949385AC9}" dt="2021-02-09T02:03:02.414" v="20" actId="47"/>
        <pc:sldMkLst>
          <pc:docMk/>
          <pc:sldMk cId="4237289446" sldId="290"/>
        </pc:sldMkLst>
      </pc:sldChg>
      <pc:sldChg chg="addSp modSp mod">
        <pc:chgData name="Ian Nabney" userId="d6603c99-5c95-4d2b-ba76-fe87db2f29c6" providerId="ADAL" clId="{025CEE1D-A40A-4E42-99B1-351949385AC9}" dt="2021-02-12T14:22:19.550" v="1920" actId="20577"/>
        <pc:sldMkLst>
          <pc:docMk/>
          <pc:sldMk cId="290061674" sldId="291"/>
        </pc:sldMkLst>
        <pc:spChg chg="mod">
          <ac:chgData name="Ian Nabney" userId="d6603c99-5c95-4d2b-ba76-fe87db2f29c6" providerId="ADAL" clId="{025CEE1D-A40A-4E42-99B1-351949385AC9}" dt="2021-02-12T14:22:19.550" v="1920" actId="20577"/>
          <ac:spMkLst>
            <pc:docMk/>
            <pc:sldMk cId="290061674" sldId="291"/>
            <ac:spMk id="2" creationId="{C2286A61-3838-42B4-9F8E-6D1130C7ABF0}"/>
          </ac:spMkLst>
        </pc:spChg>
        <pc:spChg chg="add mod">
          <ac:chgData name="Ian Nabney" userId="d6603c99-5c95-4d2b-ba76-fe87db2f29c6" providerId="ADAL" clId="{025CEE1D-A40A-4E42-99B1-351949385AC9}" dt="2021-02-12T14:03:24.051" v="1913" actId="207"/>
          <ac:spMkLst>
            <pc:docMk/>
            <pc:sldMk cId="290061674" sldId="291"/>
            <ac:spMk id="8" creationId="{73A28750-617E-4EE3-95F2-B262C84D6EDD}"/>
          </ac:spMkLst>
        </pc:spChg>
        <pc:picChg chg="mod">
          <ac:chgData name="Ian Nabney" userId="d6603c99-5c95-4d2b-ba76-fe87db2f29c6" providerId="ADAL" clId="{025CEE1D-A40A-4E42-99B1-351949385AC9}" dt="2021-02-12T14:02:44.981" v="1814" actId="1076"/>
          <ac:picMkLst>
            <pc:docMk/>
            <pc:sldMk cId="290061674" sldId="291"/>
            <ac:picMk id="7" creationId="{AAF7A74C-78BF-4CC6-8054-4991FB3DF5FE}"/>
          </ac:picMkLst>
        </pc:picChg>
      </pc:sldChg>
      <pc:sldChg chg="del">
        <pc:chgData name="Ian Nabney" userId="d6603c99-5c95-4d2b-ba76-fe87db2f29c6" providerId="ADAL" clId="{025CEE1D-A40A-4E42-99B1-351949385AC9}" dt="2021-02-09T02:03:02.414" v="20" actId="47"/>
        <pc:sldMkLst>
          <pc:docMk/>
          <pc:sldMk cId="1294895777" sldId="291"/>
        </pc:sldMkLst>
      </pc:sldChg>
      <pc:sldChg chg="del">
        <pc:chgData name="Ian Nabney" userId="d6603c99-5c95-4d2b-ba76-fe87db2f29c6" providerId="ADAL" clId="{025CEE1D-A40A-4E42-99B1-351949385AC9}" dt="2021-02-09T02:03:02.414" v="20" actId="47"/>
        <pc:sldMkLst>
          <pc:docMk/>
          <pc:sldMk cId="824091130" sldId="292"/>
        </pc:sldMkLst>
      </pc:sldChg>
      <pc:sldChg chg="addSp modSp new mod modTransition">
        <pc:chgData name="Ian Nabney" userId="d6603c99-5c95-4d2b-ba76-fe87db2f29c6" providerId="ADAL" clId="{025CEE1D-A40A-4E42-99B1-351949385AC9}" dt="2021-02-12T14:28:33.023" v="2013"/>
        <pc:sldMkLst>
          <pc:docMk/>
          <pc:sldMk cId="1572056402" sldId="292"/>
        </pc:sldMkLst>
        <pc:spChg chg="mod">
          <ac:chgData name="Ian Nabney" userId="d6603c99-5c95-4d2b-ba76-fe87db2f29c6" providerId="ADAL" clId="{025CEE1D-A40A-4E42-99B1-351949385AC9}" dt="2021-02-12T14:27:15.824" v="2003" actId="20577"/>
          <ac:spMkLst>
            <pc:docMk/>
            <pc:sldMk cId="1572056402" sldId="292"/>
            <ac:spMk id="2" creationId="{7F7BA096-30F9-4BF9-AE1B-3DD96225CB74}"/>
          </ac:spMkLst>
        </pc:spChg>
        <pc:graphicFrameChg chg="add mod modGraphic">
          <ac:chgData name="Ian Nabney" userId="d6603c99-5c95-4d2b-ba76-fe87db2f29c6" providerId="ADAL" clId="{025CEE1D-A40A-4E42-99B1-351949385AC9}" dt="2021-02-12T14:28:21.263" v="2012" actId="255"/>
          <ac:graphicFrameMkLst>
            <pc:docMk/>
            <pc:sldMk cId="1572056402" sldId="292"/>
            <ac:graphicFrameMk id="6" creationId="{57606584-1EB9-4EC1-BD71-DAC36D9DE9CE}"/>
          </ac:graphicFrameMkLst>
        </pc:graphicFrameChg>
      </pc:sldChg>
      <pc:sldChg chg="del">
        <pc:chgData name="Ian Nabney" userId="d6603c99-5c95-4d2b-ba76-fe87db2f29c6" providerId="ADAL" clId="{025CEE1D-A40A-4E42-99B1-351949385AC9}" dt="2021-02-09T02:03:02.414" v="20" actId="47"/>
        <pc:sldMkLst>
          <pc:docMk/>
          <pc:sldMk cId="2431822236" sldId="293"/>
        </pc:sldMkLst>
      </pc:sldChg>
      <pc:sldChg chg="del">
        <pc:chgData name="Ian Nabney" userId="d6603c99-5c95-4d2b-ba76-fe87db2f29c6" providerId="ADAL" clId="{025CEE1D-A40A-4E42-99B1-351949385AC9}" dt="2021-02-09T02:03:02.414" v="20" actId="47"/>
        <pc:sldMkLst>
          <pc:docMk/>
          <pc:sldMk cId="92613839" sldId="294"/>
        </pc:sldMkLst>
      </pc:sldChg>
      <pc:sldChg chg="del">
        <pc:chgData name="Ian Nabney" userId="d6603c99-5c95-4d2b-ba76-fe87db2f29c6" providerId="ADAL" clId="{025CEE1D-A40A-4E42-99B1-351949385AC9}" dt="2021-02-09T02:03:02.414" v="20" actId="47"/>
        <pc:sldMkLst>
          <pc:docMk/>
          <pc:sldMk cId="190260176" sldId="295"/>
        </pc:sldMkLst>
      </pc:sldChg>
      <pc:sldChg chg="del">
        <pc:chgData name="Ian Nabney" userId="d6603c99-5c95-4d2b-ba76-fe87db2f29c6" providerId="ADAL" clId="{025CEE1D-A40A-4E42-99B1-351949385AC9}" dt="2021-02-09T02:03:02.414" v="20" actId="47"/>
        <pc:sldMkLst>
          <pc:docMk/>
          <pc:sldMk cId="4004696963" sldId="296"/>
        </pc:sldMkLst>
      </pc:sldChg>
      <pc:sldChg chg="del">
        <pc:chgData name="Ian Nabney" userId="d6603c99-5c95-4d2b-ba76-fe87db2f29c6" providerId="ADAL" clId="{025CEE1D-A40A-4E42-99B1-351949385AC9}" dt="2021-02-09T02:03:02.414" v="20" actId="47"/>
        <pc:sldMkLst>
          <pc:docMk/>
          <pc:sldMk cId="2621091114" sldId="297"/>
        </pc:sldMkLst>
      </pc:sldChg>
      <pc:sldChg chg="del">
        <pc:chgData name="Ian Nabney" userId="d6603c99-5c95-4d2b-ba76-fe87db2f29c6" providerId="ADAL" clId="{025CEE1D-A40A-4E42-99B1-351949385AC9}" dt="2021-02-09T02:03:02.414" v="20" actId="47"/>
        <pc:sldMkLst>
          <pc:docMk/>
          <pc:sldMk cId="1088836683" sldId="298"/>
        </pc:sldMkLst>
      </pc:sldChg>
      <pc:sldChg chg="del">
        <pc:chgData name="Ian Nabney" userId="d6603c99-5c95-4d2b-ba76-fe87db2f29c6" providerId="ADAL" clId="{025CEE1D-A40A-4E42-99B1-351949385AC9}" dt="2021-02-09T02:03:02.414" v="20" actId="47"/>
        <pc:sldMkLst>
          <pc:docMk/>
          <pc:sldMk cId="933627576" sldId="299"/>
        </pc:sldMkLst>
      </pc:sldChg>
      <pc:sldChg chg="del">
        <pc:chgData name="Ian Nabney" userId="d6603c99-5c95-4d2b-ba76-fe87db2f29c6" providerId="ADAL" clId="{025CEE1D-A40A-4E42-99B1-351949385AC9}" dt="2021-02-09T02:03:02.414" v="20" actId="47"/>
        <pc:sldMkLst>
          <pc:docMk/>
          <pc:sldMk cId="3668217247" sldId="300"/>
        </pc:sldMkLst>
      </pc:sldChg>
      <pc:sldChg chg="del">
        <pc:chgData name="Ian Nabney" userId="d6603c99-5c95-4d2b-ba76-fe87db2f29c6" providerId="ADAL" clId="{025CEE1D-A40A-4E42-99B1-351949385AC9}" dt="2021-02-09T02:03:02.414" v="20" actId="47"/>
        <pc:sldMkLst>
          <pc:docMk/>
          <pc:sldMk cId="2904356632" sldId="301"/>
        </pc:sldMkLst>
      </pc:sldChg>
      <pc:sldChg chg="del">
        <pc:chgData name="Ian Nabney" userId="d6603c99-5c95-4d2b-ba76-fe87db2f29c6" providerId="ADAL" clId="{025CEE1D-A40A-4E42-99B1-351949385AC9}" dt="2021-02-09T02:03:02.414" v="20" actId="47"/>
        <pc:sldMkLst>
          <pc:docMk/>
          <pc:sldMk cId="490021754" sldId="302"/>
        </pc:sldMkLst>
      </pc:sldChg>
      <pc:sldChg chg="del">
        <pc:chgData name="Ian Nabney" userId="d6603c99-5c95-4d2b-ba76-fe87db2f29c6" providerId="ADAL" clId="{025CEE1D-A40A-4E42-99B1-351949385AC9}" dt="2021-02-09T02:03:02.414" v="20" actId="47"/>
        <pc:sldMkLst>
          <pc:docMk/>
          <pc:sldMk cId="796334900" sldId="303"/>
        </pc:sldMkLst>
      </pc:sldChg>
      <pc:sldChg chg="del">
        <pc:chgData name="Ian Nabney" userId="d6603c99-5c95-4d2b-ba76-fe87db2f29c6" providerId="ADAL" clId="{025CEE1D-A40A-4E42-99B1-351949385AC9}" dt="2021-02-09T02:03:02.414" v="20" actId="47"/>
        <pc:sldMkLst>
          <pc:docMk/>
          <pc:sldMk cId="339783814" sldId="304"/>
        </pc:sldMkLst>
      </pc:sldChg>
    </pc:docChg>
  </pc:docChgLst>
  <pc:docChgLst>
    <pc:chgData name="Ian Nabney" userId="d6603c99-5c95-4d2b-ba76-fe87db2f29c6" providerId="ADAL" clId="{4FBB9337-A7B3-4925-97FF-6D201E29B632}"/>
    <pc:docChg chg="undo custSel addSld delSld modSld sldOrd">
      <pc:chgData name="Ian Nabney" userId="d6603c99-5c95-4d2b-ba76-fe87db2f29c6" providerId="ADAL" clId="{4FBB9337-A7B3-4925-97FF-6D201E29B632}" dt="2021-02-14T17:13:21.724" v="3985"/>
      <pc:docMkLst>
        <pc:docMk/>
      </pc:docMkLst>
      <pc:sldChg chg="modSp mod">
        <pc:chgData name="Ian Nabney" userId="d6603c99-5c95-4d2b-ba76-fe87db2f29c6" providerId="ADAL" clId="{4FBB9337-A7B3-4925-97FF-6D201E29B632}" dt="2021-02-12T14:48:13.061" v="15" actId="20577"/>
        <pc:sldMkLst>
          <pc:docMk/>
          <pc:sldMk cId="0" sldId="256"/>
        </pc:sldMkLst>
        <pc:spChg chg="mod">
          <ac:chgData name="Ian Nabney" userId="d6603c99-5c95-4d2b-ba76-fe87db2f29c6" providerId="ADAL" clId="{4FBB9337-A7B3-4925-97FF-6D201E29B632}" dt="2021-02-12T14:48:13.061" v="15" actId="20577"/>
          <ac:spMkLst>
            <pc:docMk/>
            <pc:sldMk cId="0" sldId="256"/>
            <ac:spMk id="30722" creationId="{1EFC9091-8354-444B-BB79-2B3E0582CEE3}"/>
          </ac:spMkLst>
        </pc:spChg>
      </pc:sldChg>
      <pc:sldChg chg="modSp mod">
        <pc:chgData name="Ian Nabney" userId="d6603c99-5c95-4d2b-ba76-fe87db2f29c6" providerId="ADAL" clId="{4FBB9337-A7B3-4925-97FF-6D201E29B632}" dt="2021-02-13T09:49:18.926" v="278" actId="20577"/>
        <pc:sldMkLst>
          <pc:docMk/>
          <pc:sldMk cId="0" sldId="276"/>
        </pc:sldMkLst>
        <pc:spChg chg="mod">
          <ac:chgData name="Ian Nabney" userId="d6603c99-5c95-4d2b-ba76-fe87db2f29c6" providerId="ADAL" clId="{4FBB9337-A7B3-4925-97FF-6D201E29B632}" dt="2021-02-13T09:49:18.926" v="278" actId="20577"/>
          <ac:spMkLst>
            <pc:docMk/>
            <pc:sldMk cId="0" sldId="276"/>
            <ac:spMk id="32771" creationId="{8674BF37-E827-4547-8249-5CE423AC6A24}"/>
          </ac:spMkLst>
        </pc:spChg>
      </pc:sldChg>
      <pc:sldChg chg="addSp modSp new mod modTransition">
        <pc:chgData name="Ian Nabney" userId="d6603c99-5c95-4d2b-ba76-fe87db2f29c6" providerId="ADAL" clId="{4FBB9337-A7B3-4925-97FF-6D201E29B632}" dt="2021-02-14T17:13:21.724" v="3985"/>
        <pc:sldMkLst>
          <pc:docMk/>
          <pc:sldMk cId="2462739281" sldId="277"/>
        </pc:sldMkLst>
        <pc:spChg chg="mod">
          <ac:chgData name="Ian Nabney" userId="d6603c99-5c95-4d2b-ba76-fe87db2f29c6" providerId="ADAL" clId="{4FBB9337-A7B3-4925-97FF-6D201E29B632}" dt="2021-02-12T14:54:05.397" v="255" actId="20577"/>
          <ac:spMkLst>
            <pc:docMk/>
            <pc:sldMk cId="2462739281" sldId="277"/>
            <ac:spMk id="2" creationId="{CFD768B6-1132-4AB2-922D-A259F17721DC}"/>
          </ac:spMkLst>
        </pc:spChg>
        <pc:picChg chg="add mod">
          <ac:chgData name="Ian Nabney" userId="d6603c99-5c95-4d2b-ba76-fe87db2f29c6" providerId="ADAL" clId="{4FBB9337-A7B3-4925-97FF-6D201E29B632}" dt="2021-02-12T14:53:52.464" v="214" actId="14100"/>
          <ac:picMkLst>
            <pc:docMk/>
            <pc:sldMk cId="2462739281" sldId="277"/>
            <ac:picMk id="6" creationId="{17A13B1B-DA09-4B9A-BC0B-9E67FC08F145}"/>
          </ac:picMkLst>
        </pc:picChg>
      </pc:sldChg>
      <pc:sldChg chg="del">
        <pc:chgData name="Ian Nabney" userId="d6603c99-5c95-4d2b-ba76-fe87db2f29c6" providerId="ADAL" clId="{4FBB9337-A7B3-4925-97FF-6D201E29B632}" dt="2021-02-12T14:50:10.304" v="210" actId="47"/>
        <pc:sldMkLst>
          <pc:docMk/>
          <pc:sldMk cId="3188722790" sldId="277"/>
        </pc:sldMkLst>
      </pc:sldChg>
      <pc:sldChg chg="addSp modSp new mod modTransition">
        <pc:chgData name="Ian Nabney" userId="d6603c99-5c95-4d2b-ba76-fe87db2f29c6" providerId="ADAL" clId="{4FBB9337-A7B3-4925-97FF-6D201E29B632}" dt="2021-02-14T17:13:21.724" v="3985"/>
        <pc:sldMkLst>
          <pc:docMk/>
          <pc:sldMk cId="3332262627" sldId="278"/>
        </pc:sldMkLst>
        <pc:spChg chg="mod">
          <ac:chgData name="Ian Nabney" userId="d6603c99-5c95-4d2b-ba76-fe87db2f29c6" providerId="ADAL" clId="{4FBB9337-A7B3-4925-97FF-6D201E29B632}" dt="2021-02-13T10:02:09.561" v="335" actId="20577"/>
          <ac:spMkLst>
            <pc:docMk/>
            <pc:sldMk cId="3332262627" sldId="278"/>
            <ac:spMk id="2" creationId="{979A99ED-36EA-4153-A3F5-2AB64001F978}"/>
          </ac:spMkLst>
        </pc:spChg>
        <pc:spChg chg="add mod">
          <ac:chgData name="Ian Nabney" userId="d6603c99-5c95-4d2b-ba76-fe87db2f29c6" providerId="ADAL" clId="{4FBB9337-A7B3-4925-97FF-6D201E29B632}" dt="2021-02-13T10:05:07.030" v="374" actId="20577"/>
          <ac:spMkLst>
            <pc:docMk/>
            <pc:sldMk cId="3332262627" sldId="278"/>
            <ac:spMk id="6" creationId="{451C27E0-3D23-4F3B-96BB-A1D3DC9DCB24}"/>
          </ac:spMkLst>
        </pc:spChg>
      </pc:sldChg>
      <pc:sldChg chg="del">
        <pc:chgData name="Ian Nabney" userId="d6603c99-5c95-4d2b-ba76-fe87db2f29c6" providerId="ADAL" clId="{4FBB9337-A7B3-4925-97FF-6D201E29B632}" dt="2021-02-12T14:50:10.304" v="210" actId="47"/>
        <pc:sldMkLst>
          <pc:docMk/>
          <pc:sldMk cId="4194491560" sldId="278"/>
        </pc:sldMkLst>
      </pc:sldChg>
      <pc:sldChg chg="del">
        <pc:chgData name="Ian Nabney" userId="d6603c99-5c95-4d2b-ba76-fe87db2f29c6" providerId="ADAL" clId="{4FBB9337-A7B3-4925-97FF-6D201E29B632}" dt="2021-02-12T14:50:10.304" v="210" actId="47"/>
        <pc:sldMkLst>
          <pc:docMk/>
          <pc:sldMk cId="2745872460" sldId="279"/>
        </pc:sldMkLst>
      </pc:sldChg>
      <pc:sldChg chg="addSp modSp new mod modTransition">
        <pc:chgData name="Ian Nabney" userId="d6603c99-5c95-4d2b-ba76-fe87db2f29c6" providerId="ADAL" clId="{4FBB9337-A7B3-4925-97FF-6D201E29B632}" dt="2021-02-14T17:13:21.724" v="3985"/>
        <pc:sldMkLst>
          <pc:docMk/>
          <pc:sldMk cId="3211899754" sldId="279"/>
        </pc:sldMkLst>
        <pc:spChg chg="mod">
          <ac:chgData name="Ian Nabney" userId="d6603c99-5c95-4d2b-ba76-fe87db2f29c6" providerId="ADAL" clId="{4FBB9337-A7B3-4925-97FF-6D201E29B632}" dt="2021-02-13T10:09:42.328" v="393" actId="20577"/>
          <ac:spMkLst>
            <pc:docMk/>
            <pc:sldMk cId="3211899754" sldId="279"/>
            <ac:spMk id="2" creationId="{3D0E091F-96D0-4366-95A3-5EC0233B848A}"/>
          </ac:spMkLst>
        </pc:spChg>
        <pc:spChg chg="add mod">
          <ac:chgData name="Ian Nabney" userId="d6603c99-5c95-4d2b-ba76-fe87db2f29c6" providerId="ADAL" clId="{4FBB9337-A7B3-4925-97FF-6D201E29B632}" dt="2021-02-13T10:41:36.609" v="729" actId="21"/>
          <ac:spMkLst>
            <pc:docMk/>
            <pc:sldMk cId="3211899754" sldId="279"/>
            <ac:spMk id="6" creationId="{1FDC695D-6311-4D86-95A5-1D2B341D4D05}"/>
          </ac:spMkLst>
        </pc:spChg>
      </pc:sldChg>
      <pc:sldChg chg="addSp delSp modSp new mod modTransition">
        <pc:chgData name="Ian Nabney" userId="d6603c99-5c95-4d2b-ba76-fe87db2f29c6" providerId="ADAL" clId="{4FBB9337-A7B3-4925-97FF-6D201E29B632}" dt="2021-02-14T17:13:21.724" v="3985"/>
        <pc:sldMkLst>
          <pc:docMk/>
          <pc:sldMk cId="122012374" sldId="280"/>
        </pc:sldMkLst>
        <pc:spChg chg="mod">
          <ac:chgData name="Ian Nabney" userId="d6603c99-5c95-4d2b-ba76-fe87db2f29c6" providerId="ADAL" clId="{4FBB9337-A7B3-4925-97FF-6D201E29B632}" dt="2021-02-13T10:10:05.310" v="426" actId="20577"/>
          <ac:spMkLst>
            <pc:docMk/>
            <pc:sldMk cId="122012374" sldId="280"/>
            <ac:spMk id="2" creationId="{AC950EAB-CC57-41ED-A192-C4A44B9A7031}"/>
          </ac:spMkLst>
        </pc:spChg>
        <pc:spChg chg="add mod">
          <ac:chgData name="Ian Nabney" userId="d6603c99-5c95-4d2b-ba76-fe87db2f29c6" providerId="ADAL" clId="{4FBB9337-A7B3-4925-97FF-6D201E29B632}" dt="2021-02-13T15:10:47.095" v="1146" actId="255"/>
          <ac:spMkLst>
            <pc:docMk/>
            <pc:sldMk cId="122012374" sldId="280"/>
            <ac:spMk id="7" creationId="{8C5AE5B1-20D1-426C-A0DD-ECFC99D844EF}"/>
          </ac:spMkLst>
        </pc:spChg>
        <pc:spChg chg="add del mod">
          <ac:chgData name="Ian Nabney" userId="d6603c99-5c95-4d2b-ba76-fe87db2f29c6" providerId="ADAL" clId="{4FBB9337-A7B3-4925-97FF-6D201E29B632}" dt="2021-02-13T14:59:31.440" v="837" actId="21"/>
          <ac:spMkLst>
            <pc:docMk/>
            <pc:sldMk cId="122012374" sldId="280"/>
            <ac:spMk id="8" creationId="{0C2E76FD-0904-495F-AC3F-4230533E84CA}"/>
          </ac:spMkLst>
        </pc:spChg>
        <pc:picChg chg="add mod">
          <ac:chgData name="Ian Nabney" userId="d6603c99-5c95-4d2b-ba76-fe87db2f29c6" providerId="ADAL" clId="{4FBB9337-A7B3-4925-97FF-6D201E29B632}" dt="2021-02-13T14:59:38.018" v="839" actId="14100"/>
          <ac:picMkLst>
            <pc:docMk/>
            <pc:sldMk cId="122012374" sldId="280"/>
            <ac:picMk id="6" creationId="{A468A446-E21B-4613-826A-EA27B6B54BA3}"/>
          </ac:picMkLst>
        </pc:picChg>
      </pc:sldChg>
      <pc:sldChg chg="del">
        <pc:chgData name="Ian Nabney" userId="d6603c99-5c95-4d2b-ba76-fe87db2f29c6" providerId="ADAL" clId="{4FBB9337-A7B3-4925-97FF-6D201E29B632}" dt="2021-02-12T14:50:10.304" v="210" actId="47"/>
        <pc:sldMkLst>
          <pc:docMk/>
          <pc:sldMk cId="3492273316" sldId="280"/>
        </pc:sldMkLst>
      </pc:sldChg>
      <pc:sldChg chg="addSp modSp new mod modTransition">
        <pc:chgData name="Ian Nabney" userId="d6603c99-5c95-4d2b-ba76-fe87db2f29c6" providerId="ADAL" clId="{4FBB9337-A7B3-4925-97FF-6D201E29B632}" dt="2021-02-14T17:13:21.724" v="3985"/>
        <pc:sldMkLst>
          <pc:docMk/>
          <pc:sldMk cId="79106315" sldId="281"/>
        </pc:sldMkLst>
        <pc:spChg chg="mod">
          <ac:chgData name="Ian Nabney" userId="d6603c99-5c95-4d2b-ba76-fe87db2f29c6" providerId="ADAL" clId="{4FBB9337-A7B3-4925-97FF-6D201E29B632}" dt="2021-02-13T10:12:04.333" v="462" actId="20577"/>
          <ac:spMkLst>
            <pc:docMk/>
            <pc:sldMk cId="79106315" sldId="281"/>
            <ac:spMk id="2" creationId="{3BA7340A-BBA7-4D50-92E5-BE135AA70CB1}"/>
          </ac:spMkLst>
        </pc:spChg>
        <pc:spChg chg="add mod">
          <ac:chgData name="Ian Nabney" userId="d6603c99-5c95-4d2b-ba76-fe87db2f29c6" providerId="ADAL" clId="{4FBB9337-A7B3-4925-97FF-6D201E29B632}" dt="2021-02-13T15:25:43.876" v="1687" actId="20577"/>
          <ac:spMkLst>
            <pc:docMk/>
            <pc:sldMk cId="79106315" sldId="281"/>
            <ac:spMk id="6" creationId="{673137A1-C96E-40A6-8AB9-7031AF3865D3}"/>
          </ac:spMkLst>
        </pc:spChg>
        <pc:picChg chg="add mod modCrop">
          <ac:chgData name="Ian Nabney" userId="d6603c99-5c95-4d2b-ba76-fe87db2f29c6" providerId="ADAL" clId="{4FBB9337-A7B3-4925-97FF-6D201E29B632}" dt="2021-02-13T15:25:20.098" v="1634" actId="14100"/>
          <ac:picMkLst>
            <pc:docMk/>
            <pc:sldMk cId="79106315" sldId="281"/>
            <ac:picMk id="7" creationId="{BF606426-EBF1-4CA3-ACEC-C82779A44B9D}"/>
          </ac:picMkLst>
        </pc:picChg>
      </pc:sldChg>
      <pc:sldChg chg="del">
        <pc:chgData name="Ian Nabney" userId="d6603c99-5c95-4d2b-ba76-fe87db2f29c6" providerId="ADAL" clId="{4FBB9337-A7B3-4925-97FF-6D201E29B632}" dt="2021-02-12T14:50:10.304" v="210" actId="47"/>
        <pc:sldMkLst>
          <pc:docMk/>
          <pc:sldMk cId="1528378218" sldId="281"/>
        </pc:sldMkLst>
      </pc:sldChg>
      <pc:sldChg chg="addSp modSp new mod modTransition">
        <pc:chgData name="Ian Nabney" userId="d6603c99-5c95-4d2b-ba76-fe87db2f29c6" providerId="ADAL" clId="{4FBB9337-A7B3-4925-97FF-6D201E29B632}" dt="2021-02-14T17:13:21.724" v="3985"/>
        <pc:sldMkLst>
          <pc:docMk/>
          <pc:sldMk cId="278062578" sldId="282"/>
        </pc:sldMkLst>
        <pc:spChg chg="mod">
          <ac:chgData name="Ian Nabney" userId="d6603c99-5c95-4d2b-ba76-fe87db2f29c6" providerId="ADAL" clId="{4FBB9337-A7B3-4925-97FF-6D201E29B632}" dt="2021-02-13T10:12:14.588" v="481" actId="20577"/>
          <ac:spMkLst>
            <pc:docMk/>
            <pc:sldMk cId="278062578" sldId="282"/>
            <ac:spMk id="2" creationId="{DFDF0E0B-2565-4AF0-84AA-D33EDB4AA7E2}"/>
          </ac:spMkLst>
        </pc:spChg>
        <pc:spChg chg="add mod">
          <ac:chgData name="Ian Nabney" userId="d6603c99-5c95-4d2b-ba76-fe87db2f29c6" providerId="ADAL" clId="{4FBB9337-A7B3-4925-97FF-6D201E29B632}" dt="2021-02-13T15:43:14.042" v="2234" actId="20577"/>
          <ac:spMkLst>
            <pc:docMk/>
            <pc:sldMk cId="278062578" sldId="282"/>
            <ac:spMk id="7" creationId="{EEC18FE1-C111-4235-8DD7-EAD8BD6E09E1}"/>
          </ac:spMkLst>
        </pc:spChg>
        <pc:picChg chg="add mod modCrop">
          <ac:chgData name="Ian Nabney" userId="d6603c99-5c95-4d2b-ba76-fe87db2f29c6" providerId="ADAL" clId="{4FBB9337-A7B3-4925-97FF-6D201E29B632}" dt="2021-02-13T15:44:33.722" v="2235" actId="1076"/>
          <ac:picMkLst>
            <pc:docMk/>
            <pc:sldMk cId="278062578" sldId="282"/>
            <ac:picMk id="6" creationId="{C751C6E6-2DD4-4CAB-9B29-114A19BCA2D5}"/>
          </ac:picMkLst>
        </pc:picChg>
      </pc:sldChg>
      <pc:sldChg chg="del">
        <pc:chgData name="Ian Nabney" userId="d6603c99-5c95-4d2b-ba76-fe87db2f29c6" providerId="ADAL" clId="{4FBB9337-A7B3-4925-97FF-6D201E29B632}" dt="2021-02-12T14:50:10.304" v="210" actId="47"/>
        <pc:sldMkLst>
          <pc:docMk/>
          <pc:sldMk cId="2045949475" sldId="282"/>
        </pc:sldMkLst>
      </pc:sldChg>
      <pc:sldChg chg="addSp modSp new mod modTransition">
        <pc:chgData name="Ian Nabney" userId="d6603c99-5c95-4d2b-ba76-fe87db2f29c6" providerId="ADAL" clId="{4FBB9337-A7B3-4925-97FF-6D201E29B632}" dt="2021-02-14T17:13:21.724" v="3985"/>
        <pc:sldMkLst>
          <pc:docMk/>
          <pc:sldMk cId="1644431879" sldId="283"/>
        </pc:sldMkLst>
        <pc:spChg chg="mod">
          <ac:chgData name="Ian Nabney" userId="d6603c99-5c95-4d2b-ba76-fe87db2f29c6" providerId="ADAL" clId="{4FBB9337-A7B3-4925-97FF-6D201E29B632}" dt="2021-02-13T15:49:40.923" v="2260" actId="20577"/>
          <ac:spMkLst>
            <pc:docMk/>
            <pc:sldMk cId="1644431879" sldId="283"/>
            <ac:spMk id="2" creationId="{B7F2129D-2921-41A0-984E-56A9A686340C}"/>
          </ac:spMkLst>
        </pc:spChg>
        <pc:spChg chg="add mod">
          <ac:chgData name="Ian Nabney" userId="d6603c99-5c95-4d2b-ba76-fe87db2f29c6" providerId="ADAL" clId="{4FBB9337-A7B3-4925-97FF-6D201E29B632}" dt="2021-02-13T15:50:52.244" v="2271" actId="20577"/>
          <ac:spMkLst>
            <pc:docMk/>
            <pc:sldMk cId="1644431879" sldId="283"/>
            <ac:spMk id="6" creationId="{F5F70BD8-6C5E-41BF-9CA8-7C48F862F6DC}"/>
          </ac:spMkLst>
        </pc:spChg>
        <pc:picChg chg="add mod modCrop">
          <ac:chgData name="Ian Nabney" userId="d6603c99-5c95-4d2b-ba76-fe87db2f29c6" providerId="ADAL" clId="{4FBB9337-A7B3-4925-97FF-6D201E29B632}" dt="2021-02-13T15:50:44.459" v="2267" actId="1076"/>
          <ac:picMkLst>
            <pc:docMk/>
            <pc:sldMk cId="1644431879" sldId="283"/>
            <ac:picMk id="7" creationId="{4DC34833-1E28-45CE-977F-10FD03680101}"/>
          </ac:picMkLst>
        </pc:picChg>
      </pc:sldChg>
      <pc:sldChg chg="del">
        <pc:chgData name="Ian Nabney" userId="d6603c99-5c95-4d2b-ba76-fe87db2f29c6" providerId="ADAL" clId="{4FBB9337-A7B3-4925-97FF-6D201E29B632}" dt="2021-02-12T14:50:10.304" v="210" actId="47"/>
        <pc:sldMkLst>
          <pc:docMk/>
          <pc:sldMk cId="1673256001" sldId="283"/>
        </pc:sldMkLst>
      </pc:sldChg>
      <pc:sldChg chg="del">
        <pc:chgData name="Ian Nabney" userId="d6603c99-5c95-4d2b-ba76-fe87db2f29c6" providerId="ADAL" clId="{4FBB9337-A7B3-4925-97FF-6D201E29B632}" dt="2021-02-12T14:50:10.304" v="210" actId="47"/>
        <pc:sldMkLst>
          <pc:docMk/>
          <pc:sldMk cId="2072827405" sldId="284"/>
        </pc:sldMkLst>
      </pc:sldChg>
      <pc:sldChg chg="addSp delSp modSp new mod modTransition">
        <pc:chgData name="Ian Nabney" userId="d6603c99-5c95-4d2b-ba76-fe87db2f29c6" providerId="ADAL" clId="{4FBB9337-A7B3-4925-97FF-6D201E29B632}" dt="2021-02-14T17:13:21.724" v="3985"/>
        <pc:sldMkLst>
          <pc:docMk/>
          <pc:sldMk cId="3210668178" sldId="284"/>
        </pc:sldMkLst>
        <pc:spChg chg="mod">
          <ac:chgData name="Ian Nabney" userId="d6603c99-5c95-4d2b-ba76-fe87db2f29c6" providerId="ADAL" clId="{4FBB9337-A7B3-4925-97FF-6D201E29B632}" dt="2021-02-13T15:54:41.470" v="2286" actId="20577"/>
          <ac:spMkLst>
            <pc:docMk/>
            <pc:sldMk cId="3210668178" sldId="284"/>
            <ac:spMk id="2" creationId="{8BF70963-0BFB-4669-9A06-020C4727555A}"/>
          </ac:spMkLst>
        </pc:spChg>
        <pc:spChg chg="add mod">
          <ac:chgData name="Ian Nabney" userId="d6603c99-5c95-4d2b-ba76-fe87db2f29c6" providerId="ADAL" clId="{4FBB9337-A7B3-4925-97FF-6D201E29B632}" dt="2021-02-13T16:01:15.318" v="2317" actId="20577"/>
          <ac:spMkLst>
            <pc:docMk/>
            <pc:sldMk cId="3210668178" sldId="284"/>
            <ac:spMk id="6" creationId="{5C5D8EC7-958B-4BD2-8538-2968EE354A73}"/>
          </ac:spMkLst>
        </pc:spChg>
        <pc:picChg chg="add del mod">
          <ac:chgData name="Ian Nabney" userId="d6603c99-5c95-4d2b-ba76-fe87db2f29c6" providerId="ADAL" clId="{4FBB9337-A7B3-4925-97FF-6D201E29B632}" dt="2021-02-13T15:53:34.583" v="2277" actId="21"/>
          <ac:picMkLst>
            <pc:docMk/>
            <pc:sldMk cId="3210668178" sldId="284"/>
            <ac:picMk id="7" creationId="{3405BD6D-ADBE-4D48-9861-598198C1C031}"/>
          </ac:picMkLst>
        </pc:picChg>
        <pc:picChg chg="add del">
          <ac:chgData name="Ian Nabney" userId="d6603c99-5c95-4d2b-ba76-fe87db2f29c6" providerId="ADAL" clId="{4FBB9337-A7B3-4925-97FF-6D201E29B632}" dt="2021-02-13T15:54:55.651" v="2288" actId="21"/>
          <ac:picMkLst>
            <pc:docMk/>
            <pc:sldMk cId="3210668178" sldId="284"/>
            <ac:picMk id="8" creationId="{E9DF3615-4653-4E4E-9AAD-7293F45A247C}"/>
          </ac:picMkLst>
        </pc:picChg>
      </pc:sldChg>
      <pc:sldChg chg="del">
        <pc:chgData name="Ian Nabney" userId="d6603c99-5c95-4d2b-ba76-fe87db2f29c6" providerId="ADAL" clId="{4FBB9337-A7B3-4925-97FF-6D201E29B632}" dt="2021-02-12T14:50:10.304" v="210" actId="47"/>
        <pc:sldMkLst>
          <pc:docMk/>
          <pc:sldMk cId="882229284" sldId="285"/>
        </pc:sldMkLst>
      </pc:sldChg>
      <pc:sldChg chg="addSp modSp new mod modTransition">
        <pc:chgData name="Ian Nabney" userId="d6603c99-5c95-4d2b-ba76-fe87db2f29c6" providerId="ADAL" clId="{4FBB9337-A7B3-4925-97FF-6D201E29B632}" dt="2021-02-14T17:13:21.724" v="3985"/>
        <pc:sldMkLst>
          <pc:docMk/>
          <pc:sldMk cId="3544071691" sldId="285"/>
        </pc:sldMkLst>
        <pc:spChg chg="mod">
          <ac:chgData name="Ian Nabney" userId="d6603c99-5c95-4d2b-ba76-fe87db2f29c6" providerId="ADAL" clId="{4FBB9337-A7B3-4925-97FF-6D201E29B632}" dt="2021-02-13T10:14:45.432" v="539" actId="20577"/>
          <ac:spMkLst>
            <pc:docMk/>
            <pc:sldMk cId="3544071691" sldId="285"/>
            <ac:spMk id="2" creationId="{27E4B872-60F6-47F0-AB38-E9B20540407C}"/>
          </ac:spMkLst>
        </pc:spChg>
        <pc:spChg chg="add mod">
          <ac:chgData name="Ian Nabney" userId="d6603c99-5c95-4d2b-ba76-fe87db2f29c6" providerId="ADAL" clId="{4FBB9337-A7B3-4925-97FF-6D201E29B632}" dt="2021-02-13T16:06:05.786" v="2376" actId="20577"/>
          <ac:spMkLst>
            <pc:docMk/>
            <pc:sldMk cId="3544071691" sldId="285"/>
            <ac:spMk id="7" creationId="{BB90B1DF-6C60-47F7-B57D-987BAF79627F}"/>
          </ac:spMkLst>
        </pc:spChg>
        <pc:picChg chg="add mod">
          <ac:chgData name="Ian Nabney" userId="d6603c99-5c95-4d2b-ba76-fe87db2f29c6" providerId="ADAL" clId="{4FBB9337-A7B3-4925-97FF-6D201E29B632}" dt="2021-02-13T15:55:12.564" v="2295" actId="1076"/>
          <ac:picMkLst>
            <pc:docMk/>
            <pc:sldMk cId="3544071691" sldId="285"/>
            <ac:picMk id="6" creationId="{DD3084A5-283B-49A0-A732-397150F61BAA}"/>
          </ac:picMkLst>
        </pc:picChg>
      </pc:sldChg>
      <pc:sldChg chg="del">
        <pc:chgData name="Ian Nabney" userId="d6603c99-5c95-4d2b-ba76-fe87db2f29c6" providerId="ADAL" clId="{4FBB9337-A7B3-4925-97FF-6D201E29B632}" dt="2021-02-12T14:50:10.304" v="210" actId="47"/>
        <pc:sldMkLst>
          <pc:docMk/>
          <pc:sldMk cId="558950667" sldId="286"/>
        </pc:sldMkLst>
      </pc:sldChg>
      <pc:sldChg chg="addSp delSp modSp new mod modTransition">
        <pc:chgData name="Ian Nabney" userId="d6603c99-5c95-4d2b-ba76-fe87db2f29c6" providerId="ADAL" clId="{4FBB9337-A7B3-4925-97FF-6D201E29B632}" dt="2021-02-14T17:13:21.724" v="3985"/>
        <pc:sldMkLst>
          <pc:docMk/>
          <pc:sldMk cId="3188237960" sldId="286"/>
        </pc:sldMkLst>
        <pc:spChg chg="mod">
          <ac:chgData name="Ian Nabney" userId="d6603c99-5c95-4d2b-ba76-fe87db2f29c6" providerId="ADAL" clId="{4FBB9337-A7B3-4925-97FF-6D201E29B632}" dt="2021-02-13T10:15:08.380" v="560" actId="20577"/>
          <ac:spMkLst>
            <pc:docMk/>
            <pc:sldMk cId="3188237960" sldId="286"/>
            <ac:spMk id="2" creationId="{0A3410A8-22E7-4C60-BAA2-DC3C1BEEF810}"/>
          </ac:spMkLst>
        </pc:spChg>
        <pc:spChg chg="add mod">
          <ac:chgData name="Ian Nabney" userId="d6603c99-5c95-4d2b-ba76-fe87db2f29c6" providerId="ADAL" clId="{4FBB9337-A7B3-4925-97FF-6D201E29B632}" dt="2021-02-13T16:12:47.596" v="2576" actId="20577"/>
          <ac:spMkLst>
            <pc:docMk/>
            <pc:sldMk cId="3188237960" sldId="286"/>
            <ac:spMk id="8" creationId="{189409D8-C09D-4ABE-834E-85B13C4DA7F1}"/>
          </ac:spMkLst>
        </pc:spChg>
        <pc:picChg chg="add del mod">
          <ac:chgData name="Ian Nabney" userId="d6603c99-5c95-4d2b-ba76-fe87db2f29c6" providerId="ADAL" clId="{4FBB9337-A7B3-4925-97FF-6D201E29B632}" dt="2021-02-13T16:11:08.344" v="2381" actId="21"/>
          <ac:picMkLst>
            <pc:docMk/>
            <pc:sldMk cId="3188237960" sldId="286"/>
            <ac:picMk id="6" creationId="{720EFA7F-CEE3-4C9C-A8F8-D37596E2B039}"/>
          </ac:picMkLst>
        </pc:picChg>
        <pc:picChg chg="add mod">
          <ac:chgData name="Ian Nabney" userId="d6603c99-5c95-4d2b-ba76-fe87db2f29c6" providerId="ADAL" clId="{4FBB9337-A7B3-4925-97FF-6D201E29B632}" dt="2021-02-13T16:11:28.500" v="2386" actId="1076"/>
          <ac:picMkLst>
            <pc:docMk/>
            <pc:sldMk cId="3188237960" sldId="286"/>
            <ac:picMk id="7" creationId="{E7DEE19C-2E10-482D-999A-A4F934043763}"/>
          </ac:picMkLst>
        </pc:picChg>
        <pc:picChg chg="add del">
          <ac:chgData name="Ian Nabney" userId="d6603c99-5c95-4d2b-ba76-fe87db2f29c6" providerId="ADAL" clId="{4FBB9337-A7B3-4925-97FF-6D201E29B632}" dt="2021-02-13T16:11:08.344" v="2381" actId="21"/>
          <ac:picMkLst>
            <pc:docMk/>
            <pc:sldMk cId="3188237960" sldId="286"/>
            <ac:picMk id="1026" creationId="{61A652E9-975B-4F66-9E4F-C777ED07D536}"/>
          </ac:picMkLst>
        </pc:picChg>
      </pc:sldChg>
      <pc:sldChg chg="addSp modSp new mod modTransition">
        <pc:chgData name="Ian Nabney" userId="d6603c99-5c95-4d2b-ba76-fe87db2f29c6" providerId="ADAL" clId="{4FBB9337-A7B3-4925-97FF-6D201E29B632}" dt="2021-02-14T17:13:21.724" v="3985"/>
        <pc:sldMkLst>
          <pc:docMk/>
          <pc:sldMk cId="3199743245" sldId="287"/>
        </pc:sldMkLst>
        <pc:spChg chg="mod">
          <ac:chgData name="Ian Nabney" userId="d6603c99-5c95-4d2b-ba76-fe87db2f29c6" providerId="ADAL" clId="{4FBB9337-A7B3-4925-97FF-6D201E29B632}" dt="2021-02-13T10:15:46.318" v="585" actId="20577"/>
          <ac:spMkLst>
            <pc:docMk/>
            <pc:sldMk cId="3199743245" sldId="287"/>
            <ac:spMk id="2" creationId="{3D202B4B-CE5D-47A5-A858-F905E22742CE}"/>
          </ac:spMkLst>
        </pc:spChg>
        <pc:spChg chg="add mod">
          <ac:chgData name="Ian Nabney" userId="d6603c99-5c95-4d2b-ba76-fe87db2f29c6" providerId="ADAL" clId="{4FBB9337-A7B3-4925-97FF-6D201E29B632}" dt="2021-02-13T16:17:56.727" v="2677" actId="20577"/>
          <ac:spMkLst>
            <pc:docMk/>
            <pc:sldMk cId="3199743245" sldId="287"/>
            <ac:spMk id="6" creationId="{6646F51D-32D8-4C37-A6A7-FD2C48324CB6}"/>
          </ac:spMkLst>
        </pc:spChg>
      </pc:sldChg>
      <pc:sldChg chg="del">
        <pc:chgData name="Ian Nabney" userId="d6603c99-5c95-4d2b-ba76-fe87db2f29c6" providerId="ADAL" clId="{4FBB9337-A7B3-4925-97FF-6D201E29B632}" dt="2021-02-12T14:50:10.304" v="210" actId="47"/>
        <pc:sldMkLst>
          <pc:docMk/>
          <pc:sldMk cId="3815368833" sldId="287"/>
        </pc:sldMkLst>
      </pc:sldChg>
      <pc:sldChg chg="del">
        <pc:chgData name="Ian Nabney" userId="d6603c99-5c95-4d2b-ba76-fe87db2f29c6" providerId="ADAL" clId="{4FBB9337-A7B3-4925-97FF-6D201E29B632}" dt="2021-02-12T14:50:10.304" v="210" actId="47"/>
        <pc:sldMkLst>
          <pc:docMk/>
          <pc:sldMk cId="1866760461" sldId="288"/>
        </pc:sldMkLst>
      </pc:sldChg>
      <pc:sldChg chg="addSp modSp new mod modTransition">
        <pc:chgData name="Ian Nabney" userId="d6603c99-5c95-4d2b-ba76-fe87db2f29c6" providerId="ADAL" clId="{4FBB9337-A7B3-4925-97FF-6D201E29B632}" dt="2021-02-14T17:13:21.724" v="3985"/>
        <pc:sldMkLst>
          <pc:docMk/>
          <pc:sldMk cId="2044720911" sldId="288"/>
        </pc:sldMkLst>
        <pc:spChg chg="mod">
          <ac:chgData name="Ian Nabney" userId="d6603c99-5c95-4d2b-ba76-fe87db2f29c6" providerId="ADAL" clId="{4FBB9337-A7B3-4925-97FF-6D201E29B632}" dt="2021-02-13T10:17:02.636" v="617" actId="20577"/>
          <ac:spMkLst>
            <pc:docMk/>
            <pc:sldMk cId="2044720911" sldId="288"/>
            <ac:spMk id="2" creationId="{6B01D1F5-5B0A-4766-B608-1687B0F9D00A}"/>
          </ac:spMkLst>
        </pc:spChg>
        <pc:spChg chg="add mod">
          <ac:chgData name="Ian Nabney" userId="d6603c99-5c95-4d2b-ba76-fe87db2f29c6" providerId="ADAL" clId="{4FBB9337-A7B3-4925-97FF-6D201E29B632}" dt="2021-02-13T16:22:41.210" v="2820" actId="20577"/>
          <ac:spMkLst>
            <pc:docMk/>
            <pc:sldMk cId="2044720911" sldId="288"/>
            <ac:spMk id="6" creationId="{E2B96487-E826-4925-BA5B-B19742892FD9}"/>
          </ac:spMkLst>
        </pc:spChg>
        <pc:spChg chg="add mod">
          <ac:chgData name="Ian Nabney" userId="d6603c99-5c95-4d2b-ba76-fe87db2f29c6" providerId="ADAL" clId="{4FBB9337-A7B3-4925-97FF-6D201E29B632}" dt="2021-02-13T16:24:43.454" v="2828" actId="20577"/>
          <ac:spMkLst>
            <pc:docMk/>
            <pc:sldMk cId="2044720911" sldId="288"/>
            <ac:spMk id="8" creationId="{5B3854A7-EBE3-4236-9586-32403FC0511E}"/>
          </ac:spMkLst>
        </pc:spChg>
        <pc:picChg chg="add mod">
          <ac:chgData name="Ian Nabney" userId="d6603c99-5c95-4d2b-ba76-fe87db2f29c6" providerId="ADAL" clId="{4FBB9337-A7B3-4925-97FF-6D201E29B632}" dt="2021-02-13T16:24:49.890" v="2829" actId="14100"/>
          <ac:picMkLst>
            <pc:docMk/>
            <pc:sldMk cId="2044720911" sldId="288"/>
            <ac:picMk id="7" creationId="{6F965492-8CDB-4CBA-861D-178FA9424B86}"/>
          </ac:picMkLst>
        </pc:picChg>
      </pc:sldChg>
      <pc:sldChg chg="addSp modSp new mod modTransition">
        <pc:chgData name="Ian Nabney" userId="d6603c99-5c95-4d2b-ba76-fe87db2f29c6" providerId="ADAL" clId="{4FBB9337-A7B3-4925-97FF-6D201E29B632}" dt="2021-02-14T17:13:21.724" v="3985"/>
        <pc:sldMkLst>
          <pc:docMk/>
          <pc:sldMk cId="3444011573" sldId="289"/>
        </pc:sldMkLst>
        <pc:spChg chg="mod">
          <ac:chgData name="Ian Nabney" userId="d6603c99-5c95-4d2b-ba76-fe87db2f29c6" providerId="ADAL" clId="{4FBB9337-A7B3-4925-97FF-6D201E29B632}" dt="2021-02-13T17:02:55.316" v="3130" actId="20577"/>
          <ac:spMkLst>
            <pc:docMk/>
            <pc:sldMk cId="3444011573" sldId="289"/>
            <ac:spMk id="2" creationId="{7ABFF782-8396-487E-A761-3B50C453AE3F}"/>
          </ac:spMkLst>
        </pc:spChg>
        <pc:spChg chg="add mod">
          <ac:chgData name="Ian Nabney" userId="d6603c99-5c95-4d2b-ba76-fe87db2f29c6" providerId="ADAL" clId="{4FBB9337-A7B3-4925-97FF-6D201E29B632}" dt="2021-02-13T17:03:40.740" v="3214" actId="20577"/>
          <ac:spMkLst>
            <pc:docMk/>
            <pc:sldMk cId="3444011573" sldId="289"/>
            <ac:spMk id="6" creationId="{860171BA-10A8-48C3-A874-DB7722FAC942}"/>
          </ac:spMkLst>
        </pc:spChg>
        <pc:picChg chg="add mod modCrop">
          <ac:chgData name="Ian Nabney" userId="d6603c99-5c95-4d2b-ba76-fe87db2f29c6" providerId="ADAL" clId="{4FBB9337-A7B3-4925-97FF-6D201E29B632}" dt="2021-02-13T17:03:54.548" v="3217" actId="14100"/>
          <ac:picMkLst>
            <pc:docMk/>
            <pc:sldMk cId="3444011573" sldId="289"/>
            <ac:picMk id="7" creationId="{5590C36D-5ED4-4F65-93A4-2E4EF48AFC01}"/>
          </ac:picMkLst>
        </pc:picChg>
      </pc:sldChg>
      <pc:sldChg chg="addSp modSp new mod modTransition">
        <pc:chgData name="Ian Nabney" userId="d6603c99-5c95-4d2b-ba76-fe87db2f29c6" providerId="ADAL" clId="{4FBB9337-A7B3-4925-97FF-6D201E29B632}" dt="2021-02-14T17:13:21.724" v="3985"/>
        <pc:sldMkLst>
          <pc:docMk/>
          <pc:sldMk cId="3419608692" sldId="290"/>
        </pc:sldMkLst>
        <pc:spChg chg="mod">
          <ac:chgData name="Ian Nabney" userId="d6603c99-5c95-4d2b-ba76-fe87db2f29c6" providerId="ADAL" clId="{4FBB9337-A7B3-4925-97FF-6D201E29B632}" dt="2021-02-13T17:04:50.411" v="3233" actId="20577"/>
          <ac:spMkLst>
            <pc:docMk/>
            <pc:sldMk cId="3419608692" sldId="290"/>
            <ac:spMk id="2" creationId="{46F3ABD6-380E-4981-8B0A-2B8D915A1AE9}"/>
          </ac:spMkLst>
        </pc:spChg>
        <pc:spChg chg="add mod">
          <ac:chgData name="Ian Nabney" userId="d6603c99-5c95-4d2b-ba76-fe87db2f29c6" providerId="ADAL" clId="{4FBB9337-A7B3-4925-97FF-6D201E29B632}" dt="2021-02-13T17:07:28.991" v="3635" actId="20577"/>
          <ac:spMkLst>
            <pc:docMk/>
            <pc:sldMk cId="3419608692" sldId="290"/>
            <ac:spMk id="7" creationId="{8085EF2A-E48D-45C5-ABEC-EDE776657FBB}"/>
          </ac:spMkLst>
        </pc:spChg>
        <pc:picChg chg="add mod modCrop">
          <ac:chgData name="Ian Nabney" userId="d6603c99-5c95-4d2b-ba76-fe87db2f29c6" providerId="ADAL" clId="{4FBB9337-A7B3-4925-97FF-6D201E29B632}" dt="2021-02-13T17:06:39.337" v="3496" actId="14100"/>
          <ac:picMkLst>
            <pc:docMk/>
            <pc:sldMk cId="3419608692" sldId="290"/>
            <ac:picMk id="6" creationId="{8BCA95CE-6164-4005-B448-4C64DD5737DC}"/>
          </ac:picMkLst>
        </pc:picChg>
      </pc:sldChg>
      <pc:sldChg chg="del">
        <pc:chgData name="Ian Nabney" userId="d6603c99-5c95-4d2b-ba76-fe87db2f29c6" providerId="ADAL" clId="{4FBB9337-A7B3-4925-97FF-6D201E29B632}" dt="2021-02-12T14:50:10.304" v="210" actId="47"/>
        <pc:sldMkLst>
          <pc:docMk/>
          <pc:sldMk cId="290061674" sldId="291"/>
        </pc:sldMkLst>
      </pc:sldChg>
      <pc:sldChg chg="addSp modSp new mod modTransition">
        <pc:chgData name="Ian Nabney" userId="d6603c99-5c95-4d2b-ba76-fe87db2f29c6" providerId="ADAL" clId="{4FBB9337-A7B3-4925-97FF-6D201E29B632}" dt="2021-02-14T17:13:21.724" v="3985"/>
        <pc:sldMkLst>
          <pc:docMk/>
          <pc:sldMk cId="1943501553" sldId="291"/>
        </pc:sldMkLst>
        <pc:spChg chg="mod">
          <ac:chgData name="Ian Nabney" userId="d6603c99-5c95-4d2b-ba76-fe87db2f29c6" providerId="ADAL" clId="{4FBB9337-A7B3-4925-97FF-6D201E29B632}" dt="2021-02-13T10:38:28.927" v="694" actId="20577"/>
          <ac:spMkLst>
            <pc:docMk/>
            <pc:sldMk cId="1943501553" sldId="291"/>
            <ac:spMk id="2" creationId="{AC76C37E-6C7C-4482-BB39-F084D26E69E3}"/>
          </ac:spMkLst>
        </pc:spChg>
        <pc:spChg chg="add mod">
          <ac:chgData name="Ian Nabney" userId="d6603c99-5c95-4d2b-ba76-fe87db2f29c6" providerId="ADAL" clId="{4FBB9337-A7B3-4925-97FF-6D201E29B632}" dt="2021-02-13T17:34:56.719" v="3703" actId="20577"/>
          <ac:spMkLst>
            <pc:docMk/>
            <pc:sldMk cId="1943501553" sldId="291"/>
            <ac:spMk id="6" creationId="{F1C3FC7C-7061-4B0C-910B-C49FAD0F267B}"/>
          </ac:spMkLst>
        </pc:spChg>
      </pc:sldChg>
      <pc:sldChg chg="addSp delSp modSp new mod modTransition">
        <pc:chgData name="Ian Nabney" userId="d6603c99-5c95-4d2b-ba76-fe87db2f29c6" providerId="ADAL" clId="{4FBB9337-A7B3-4925-97FF-6D201E29B632}" dt="2021-02-14T17:13:21.724" v="3985"/>
        <pc:sldMkLst>
          <pc:docMk/>
          <pc:sldMk cId="856508964" sldId="292"/>
        </pc:sldMkLst>
        <pc:spChg chg="mod">
          <ac:chgData name="Ian Nabney" userId="d6603c99-5c95-4d2b-ba76-fe87db2f29c6" providerId="ADAL" clId="{4FBB9337-A7B3-4925-97FF-6D201E29B632}" dt="2021-02-13T10:38:43.827" v="702" actId="20577"/>
          <ac:spMkLst>
            <pc:docMk/>
            <pc:sldMk cId="856508964" sldId="292"/>
            <ac:spMk id="2" creationId="{1CDF51F3-BA9F-4E00-91E8-8F94EC52BFAD}"/>
          </ac:spMkLst>
        </pc:spChg>
        <pc:spChg chg="add del mod">
          <ac:chgData name="Ian Nabney" userId="d6603c99-5c95-4d2b-ba76-fe87db2f29c6" providerId="ADAL" clId="{4FBB9337-A7B3-4925-97FF-6D201E29B632}" dt="2021-02-13T17:42:02.202" v="3789"/>
          <ac:spMkLst>
            <pc:docMk/>
            <pc:sldMk cId="856508964" sldId="292"/>
            <ac:spMk id="6" creationId="{7F1E1780-4C26-43A5-8F0C-716FC4B87928}"/>
          </ac:spMkLst>
        </pc:spChg>
        <pc:spChg chg="add mod">
          <ac:chgData name="Ian Nabney" userId="d6603c99-5c95-4d2b-ba76-fe87db2f29c6" providerId="ADAL" clId="{4FBB9337-A7B3-4925-97FF-6D201E29B632}" dt="2021-02-13T17:43:10.780" v="3984" actId="20577"/>
          <ac:spMkLst>
            <pc:docMk/>
            <pc:sldMk cId="856508964" sldId="292"/>
            <ac:spMk id="7" creationId="{006D0A3C-5473-4019-8E58-0F58361B1EC7}"/>
          </ac:spMkLst>
        </pc:spChg>
      </pc:sldChg>
      <pc:sldChg chg="del">
        <pc:chgData name="Ian Nabney" userId="d6603c99-5c95-4d2b-ba76-fe87db2f29c6" providerId="ADAL" clId="{4FBB9337-A7B3-4925-97FF-6D201E29B632}" dt="2021-02-12T14:50:10.304" v="210" actId="47"/>
        <pc:sldMkLst>
          <pc:docMk/>
          <pc:sldMk cId="1572056402" sldId="292"/>
        </pc:sldMkLst>
      </pc:sldChg>
      <pc:sldChg chg="addSp modSp new mod modTransition">
        <pc:chgData name="Ian Nabney" userId="d6603c99-5c95-4d2b-ba76-fe87db2f29c6" providerId="ADAL" clId="{4FBB9337-A7B3-4925-97FF-6D201E29B632}" dt="2021-02-14T17:13:21.724" v="3985"/>
        <pc:sldMkLst>
          <pc:docMk/>
          <pc:sldMk cId="1224393491" sldId="293"/>
        </pc:sldMkLst>
        <pc:spChg chg="mod">
          <ac:chgData name="Ian Nabney" userId="d6603c99-5c95-4d2b-ba76-fe87db2f29c6" providerId="ADAL" clId="{4FBB9337-A7B3-4925-97FF-6D201E29B632}" dt="2021-02-13T10:41:48.750" v="747" actId="20577"/>
          <ac:spMkLst>
            <pc:docMk/>
            <pc:sldMk cId="1224393491" sldId="293"/>
            <ac:spMk id="2" creationId="{E1FD6D0F-13B8-4C63-82DD-1348464A19D0}"/>
          </ac:spMkLst>
        </pc:spChg>
        <pc:spChg chg="add mod">
          <ac:chgData name="Ian Nabney" userId="d6603c99-5c95-4d2b-ba76-fe87db2f29c6" providerId="ADAL" clId="{4FBB9337-A7B3-4925-97FF-6D201E29B632}" dt="2021-02-13T10:43:07.410" v="765" actId="207"/>
          <ac:spMkLst>
            <pc:docMk/>
            <pc:sldMk cId="1224393491" sldId="293"/>
            <ac:spMk id="6" creationId="{FE522201-AFFD-495B-B266-493EFDE5CC01}"/>
          </ac:spMkLst>
        </pc:spChg>
      </pc:sldChg>
      <pc:sldChg chg="addSp modSp new mod modTransition">
        <pc:chgData name="Ian Nabney" userId="d6603c99-5c95-4d2b-ba76-fe87db2f29c6" providerId="ADAL" clId="{4FBB9337-A7B3-4925-97FF-6D201E29B632}" dt="2021-02-14T17:13:21.724" v="3985"/>
        <pc:sldMkLst>
          <pc:docMk/>
          <pc:sldMk cId="630493866" sldId="294"/>
        </pc:sldMkLst>
        <pc:spChg chg="mod">
          <ac:chgData name="Ian Nabney" userId="d6603c99-5c95-4d2b-ba76-fe87db2f29c6" providerId="ADAL" clId="{4FBB9337-A7B3-4925-97FF-6D201E29B632}" dt="2021-02-13T15:00:37.330" v="857" actId="20577"/>
          <ac:spMkLst>
            <pc:docMk/>
            <pc:sldMk cId="630493866" sldId="294"/>
            <ac:spMk id="2" creationId="{E63D2EAC-DC06-40DD-9EE9-69B174A25024}"/>
          </ac:spMkLst>
        </pc:spChg>
        <pc:spChg chg="add mod">
          <ac:chgData name="Ian Nabney" userId="d6603c99-5c95-4d2b-ba76-fe87db2f29c6" providerId="ADAL" clId="{4FBB9337-A7B3-4925-97FF-6D201E29B632}" dt="2021-02-13T15:13:00.825" v="1178" actId="20577"/>
          <ac:spMkLst>
            <pc:docMk/>
            <pc:sldMk cId="630493866" sldId="294"/>
            <ac:spMk id="6" creationId="{EBAE8FDB-5571-46AC-8039-03EFACC3E07A}"/>
          </ac:spMkLst>
        </pc:spChg>
        <pc:spChg chg="add mod">
          <ac:chgData name="Ian Nabney" userId="d6603c99-5c95-4d2b-ba76-fe87db2f29c6" providerId="ADAL" clId="{4FBB9337-A7B3-4925-97FF-6D201E29B632}" dt="2021-02-13T15:12:48.726" v="1176" actId="1076"/>
          <ac:spMkLst>
            <pc:docMk/>
            <pc:sldMk cId="630493866" sldId="294"/>
            <ac:spMk id="11" creationId="{19BED81B-CC35-43BB-877F-4CAB3F469A08}"/>
          </ac:spMkLst>
        </pc:spChg>
        <pc:picChg chg="add mod">
          <ac:chgData name="Ian Nabney" userId="d6603c99-5c95-4d2b-ba76-fe87db2f29c6" providerId="ADAL" clId="{4FBB9337-A7B3-4925-97FF-6D201E29B632}" dt="2021-02-13T15:12:38.090" v="1174" actId="1076"/>
          <ac:picMkLst>
            <pc:docMk/>
            <pc:sldMk cId="630493866" sldId="294"/>
            <ac:picMk id="8" creationId="{716C6779-EEBF-42E5-8250-6E05A1FAE1AB}"/>
          </ac:picMkLst>
        </pc:picChg>
        <pc:picChg chg="add mod">
          <ac:chgData name="Ian Nabney" userId="d6603c99-5c95-4d2b-ba76-fe87db2f29c6" providerId="ADAL" clId="{4FBB9337-A7B3-4925-97FF-6D201E29B632}" dt="2021-02-13T15:12:40.460" v="1175" actId="1076"/>
          <ac:picMkLst>
            <pc:docMk/>
            <pc:sldMk cId="630493866" sldId="294"/>
            <ac:picMk id="10" creationId="{0D05F951-7D65-457B-8B96-A2F18CFBBFF5}"/>
          </ac:picMkLst>
        </pc:picChg>
      </pc:sldChg>
      <pc:sldChg chg="addSp modSp new mod ord modTransition">
        <pc:chgData name="Ian Nabney" userId="d6603c99-5c95-4d2b-ba76-fe87db2f29c6" providerId="ADAL" clId="{4FBB9337-A7B3-4925-97FF-6D201E29B632}" dt="2021-02-14T17:13:21.724" v="3985"/>
        <pc:sldMkLst>
          <pc:docMk/>
          <pc:sldMk cId="304705990" sldId="295"/>
        </pc:sldMkLst>
        <pc:spChg chg="mod">
          <ac:chgData name="Ian Nabney" userId="d6603c99-5c95-4d2b-ba76-fe87db2f29c6" providerId="ADAL" clId="{4FBB9337-A7B3-4925-97FF-6D201E29B632}" dt="2021-02-13T15:28:59.067" v="1722" actId="20577"/>
          <ac:spMkLst>
            <pc:docMk/>
            <pc:sldMk cId="304705990" sldId="295"/>
            <ac:spMk id="2" creationId="{B7CBA4D3-46B9-4102-8D57-6C4652C2E195}"/>
          </ac:spMkLst>
        </pc:spChg>
        <pc:spChg chg="add mod">
          <ac:chgData name="Ian Nabney" userId="d6603c99-5c95-4d2b-ba76-fe87db2f29c6" providerId="ADAL" clId="{4FBB9337-A7B3-4925-97FF-6D201E29B632}" dt="2021-02-13T15:32:52.887" v="2071" actId="20577"/>
          <ac:spMkLst>
            <pc:docMk/>
            <pc:sldMk cId="304705990" sldId="295"/>
            <ac:spMk id="7" creationId="{546AD8D9-9BB3-4630-BAFB-353B643F80B0}"/>
          </ac:spMkLst>
        </pc:spChg>
        <pc:picChg chg="add mod">
          <ac:chgData name="Ian Nabney" userId="d6603c99-5c95-4d2b-ba76-fe87db2f29c6" providerId="ADAL" clId="{4FBB9337-A7B3-4925-97FF-6D201E29B632}" dt="2021-02-13T15:29:04.628" v="1724" actId="1076"/>
          <ac:picMkLst>
            <pc:docMk/>
            <pc:sldMk cId="304705990" sldId="295"/>
            <ac:picMk id="6" creationId="{6CD8CB72-59B1-40C2-8D37-018F2E171A06}"/>
          </ac:picMkLst>
        </pc:picChg>
      </pc:sldChg>
      <pc:sldChg chg="addSp modSp new mod modTransition">
        <pc:chgData name="Ian Nabney" userId="d6603c99-5c95-4d2b-ba76-fe87db2f29c6" providerId="ADAL" clId="{4FBB9337-A7B3-4925-97FF-6D201E29B632}" dt="2021-02-14T17:13:21.724" v="3985"/>
        <pc:sldMkLst>
          <pc:docMk/>
          <pc:sldMk cId="3008795943" sldId="296"/>
        </pc:sldMkLst>
        <pc:spChg chg="mod">
          <ac:chgData name="Ian Nabney" userId="d6603c99-5c95-4d2b-ba76-fe87db2f29c6" providerId="ADAL" clId="{4FBB9337-A7B3-4925-97FF-6D201E29B632}" dt="2021-02-13T16:30:23.176" v="2851" actId="20577"/>
          <ac:spMkLst>
            <pc:docMk/>
            <pc:sldMk cId="3008795943" sldId="296"/>
            <ac:spMk id="2" creationId="{B69C0F99-5AA6-40C4-BB80-23B9695EBA21}"/>
          </ac:spMkLst>
        </pc:spChg>
        <pc:spChg chg="add mod">
          <ac:chgData name="Ian Nabney" userId="d6603c99-5c95-4d2b-ba76-fe87db2f29c6" providerId="ADAL" clId="{4FBB9337-A7B3-4925-97FF-6D201E29B632}" dt="2021-02-13T16:37:38.153" v="2928" actId="20577"/>
          <ac:spMkLst>
            <pc:docMk/>
            <pc:sldMk cId="3008795943" sldId="296"/>
            <ac:spMk id="7" creationId="{8F93DFAE-797E-418B-BDDE-CB8F04A2B724}"/>
          </ac:spMkLst>
        </pc:spChg>
        <pc:picChg chg="add mod">
          <ac:chgData name="Ian Nabney" userId="d6603c99-5c95-4d2b-ba76-fe87db2f29c6" providerId="ADAL" clId="{4FBB9337-A7B3-4925-97FF-6D201E29B632}" dt="2021-02-13T16:33:46.772" v="2923" actId="1076"/>
          <ac:picMkLst>
            <pc:docMk/>
            <pc:sldMk cId="3008795943" sldId="296"/>
            <ac:picMk id="6" creationId="{B181F6CE-C168-447F-886F-6B84BEE72538}"/>
          </ac:picMkLst>
        </pc:picChg>
      </pc:sldChg>
      <pc:sldChg chg="addSp modSp new mod modTransition">
        <pc:chgData name="Ian Nabney" userId="d6603c99-5c95-4d2b-ba76-fe87db2f29c6" providerId="ADAL" clId="{4FBB9337-A7B3-4925-97FF-6D201E29B632}" dt="2021-02-14T17:13:21.724" v="3985"/>
        <pc:sldMkLst>
          <pc:docMk/>
          <pc:sldMk cId="2959336765" sldId="297"/>
        </pc:sldMkLst>
        <pc:spChg chg="mod">
          <ac:chgData name="Ian Nabney" userId="d6603c99-5c95-4d2b-ba76-fe87db2f29c6" providerId="ADAL" clId="{4FBB9337-A7B3-4925-97FF-6D201E29B632}" dt="2021-02-13T16:42:09.206" v="2963" actId="20577"/>
          <ac:spMkLst>
            <pc:docMk/>
            <pc:sldMk cId="2959336765" sldId="297"/>
            <ac:spMk id="2" creationId="{14F27978-FEB2-409F-993F-DD116BC15FA5}"/>
          </ac:spMkLst>
        </pc:spChg>
        <pc:spChg chg="add mod">
          <ac:chgData name="Ian Nabney" userId="d6603c99-5c95-4d2b-ba76-fe87db2f29c6" providerId="ADAL" clId="{4FBB9337-A7B3-4925-97FF-6D201E29B632}" dt="2021-02-13T16:47:43.195" v="3004" actId="21"/>
          <ac:spMkLst>
            <pc:docMk/>
            <pc:sldMk cId="2959336765" sldId="297"/>
            <ac:spMk id="7" creationId="{AFB121CF-5732-439B-AC27-A03E11E8886B}"/>
          </ac:spMkLst>
        </pc:spChg>
        <pc:spChg chg="add mod">
          <ac:chgData name="Ian Nabney" userId="d6603c99-5c95-4d2b-ba76-fe87db2f29c6" providerId="ADAL" clId="{4FBB9337-A7B3-4925-97FF-6D201E29B632}" dt="2021-02-13T16:48:05.354" v="3008" actId="12"/>
          <ac:spMkLst>
            <pc:docMk/>
            <pc:sldMk cId="2959336765" sldId="297"/>
            <ac:spMk id="8" creationId="{A3F26438-202F-489C-A4A5-ACB8CB7A42F7}"/>
          </ac:spMkLst>
        </pc:spChg>
        <pc:picChg chg="add mod">
          <ac:chgData name="Ian Nabney" userId="d6603c99-5c95-4d2b-ba76-fe87db2f29c6" providerId="ADAL" clId="{4FBB9337-A7B3-4925-97FF-6D201E29B632}" dt="2021-02-13T16:47:34.539" v="3003" actId="1076"/>
          <ac:picMkLst>
            <pc:docMk/>
            <pc:sldMk cId="2959336765" sldId="297"/>
            <ac:picMk id="6" creationId="{C80D0D8F-6AAF-468B-9985-E08678379E94}"/>
          </ac:picMkLst>
        </pc:picChg>
      </pc:sldChg>
      <pc:sldChg chg="addSp modSp new mod modTransition">
        <pc:chgData name="Ian Nabney" userId="d6603c99-5c95-4d2b-ba76-fe87db2f29c6" providerId="ADAL" clId="{4FBB9337-A7B3-4925-97FF-6D201E29B632}" dt="2021-02-14T17:13:21.724" v="3985"/>
        <pc:sldMkLst>
          <pc:docMk/>
          <pc:sldMk cId="1277952250" sldId="298"/>
        </pc:sldMkLst>
        <pc:spChg chg="mod">
          <ac:chgData name="Ian Nabney" userId="d6603c99-5c95-4d2b-ba76-fe87db2f29c6" providerId="ADAL" clId="{4FBB9337-A7B3-4925-97FF-6D201E29B632}" dt="2021-02-13T16:42:32.345" v="2990" actId="20577"/>
          <ac:spMkLst>
            <pc:docMk/>
            <pc:sldMk cId="1277952250" sldId="298"/>
            <ac:spMk id="2" creationId="{908DA392-7460-4B4A-AF9E-586ECEA4EB18}"/>
          </ac:spMkLst>
        </pc:spChg>
        <pc:picChg chg="add">
          <ac:chgData name="Ian Nabney" userId="d6603c99-5c95-4d2b-ba76-fe87db2f29c6" providerId="ADAL" clId="{4FBB9337-A7B3-4925-97FF-6D201E29B632}" dt="2021-02-13T16:43:11.148" v="2991"/>
          <ac:picMkLst>
            <pc:docMk/>
            <pc:sldMk cId="1277952250" sldId="298"/>
            <ac:picMk id="6" creationId="{6800D7C4-BC9D-4340-B2F3-9A8598746ADF}"/>
          </ac:picMkLst>
        </pc:picChg>
      </pc:sldChg>
      <pc:sldChg chg="addSp modSp new mod modTransition">
        <pc:chgData name="Ian Nabney" userId="d6603c99-5c95-4d2b-ba76-fe87db2f29c6" providerId="ADAL" clId="{4FBB9337-A7B3-4925-97FF-6D201E29B632}" dt="2021-02-14T17:13:21.724" v="3985"/>
        <pc:sldMkLst>
          <pc:docMk/>
          <pc:sldMk cId="594767501" sldId="299"/>
        </pc:sldMkLst>
        <pc:spChg chg="mod">
          <ac:chgData name="Ian Nabney" userId="d6603c99-5c95-4d2b-ba76-fe87db2f29c6" providerId="ADAL" clId="{4FBB9337-A7B3-4925-97FF-6D201E29B632}" dt="2021-02-13T17:37:45.765" v="3732" actId="20577"/>
          <ac:spMkLst>
            <pc:docMk/>
            <pc:sldMk cId="594767501" sldId="299"/>
            <ac:spMk id="2" creationId="{22B9D63B-1D56-4C50-A1F5-F92AF0C1A5DE}"/>
          </ac:spMkLst>
        </pc:spChg>
        <pc:spChg chg="add mod">
          <ac:chgData name="Ian Nabney" userId="d6603c99-5c95-4d2b-ba76-fe87db2f29c6" providerId="ADAL" clId="{4FBB9337-A7B3-4925-97FF-6D201E29B632}" dt="2021-02-13T17:40:41.750" v="3784" actId="6549"/>
          <ac:spMkLst>
            <pc:docMk/>
            <pc:sldMk cId="594767501" sldId="299"/>
            <ac:spMk id="7" creationId="{6509E5DE-F76B-49AA-937F-5C92AFF0951C}"/>
          </ac:spMkLst>
        </pc:spChg>
        <pc:picChg chg="add mod">
          <ac:chgData name="Ian Nabney" userId="d6603c99-5c95-4d2b-ba76-fe87db2f29c6" providerId="ADAL" clId="{4FBB9337-A7B3-4925-97FF-6D201E29B632}" dt="2021-02-13T17:37:34.593" v="3717" actId="1076"/>
          <ac:picMkLst>
            <pc:docMk/>
            <pc:sldMk cId="594767501" sldId="299"/>
            <ac:picMk id="6" creationId="{B6DAA13B-4A0D-4787-85F7-266010395342}"/>
          </ac:picMkLst>
        </pc:picChg>
      </pc:sldChg>
    </pc:docChg>
  </pc:docChgLst>
  <pc:docChgLst>
    <pc:chgData name="Ian Nabney" userId="d6603c99-5c95-4d2b-ba76-fe87db2f29c6" providerId="ADAL" clId="{70CB562C-8910-4A21-979B-D9C74C79F1F9}"/>
    <pc:docChg chg="undo custSel addSld delSld modSld sldOrd">
      <pc:chgData name="Ian Nabney" userId="d6603c99-5c95-4d2b-ba76-fe87db2f29c6" providerId="ADAL" clId="{70CB562C-8910-4A21-979B-D9C74C79F1F9}" dt="2021-02-02T08:35:06.636" v="3113"/>
      <pc:docMkLst>
        <pc:docMk/>
      </pc:docMkLst>
      <pc:sldChg chg="modSp mod">
        <pc:chgData name="Ian Nabney" userId="d6603c99-5c95-4d2b-ba76-fe87db2f29c6" providerId="ADAL" clId="{70CB562C-8910-4A21-979B-D9C74C79F1F9}" dt="2021-02-01T01:14:29.183" v="3" actId="20577"/>
        <pc:sldMkLst>
          <pc:docMk/>
          <pc:sldMk cId="0" sldId="256"/>
        </pc:sldMkLst>
        <pc:spChg chg="mod">
          <ac:chgData name="Ian Nabney" userId="d6603c99-5c95-4d2b-ba76-fe87db2f29c6" providerId="ADAL" clId="{70CB562C-8910-4A21-979B-D9C74C79F1F9}" dt="2021-02-01T01:14:29.183" v="3" actId="20577"/>
          <ac:spMkLst>
            <pc:docMk/>
            <pc:sldMk cId="0" sldId="256"/>
            <ac:spMk id="30722" creationId="{1EFC9091-8354-444B-BB79-2B3E0582CEE3}"/>
          </ac:spMkLst>
        </pc:spChg>
      </pc:sldChg>
      <pc:sldChg chg="modSp mod">
        <pc:chgData name="Ian Nabney" userId="d6603c99-5c95-4d2b-ba76-fe87db2f29c6" providerId="ADAL" clId="{70CB562C-8910-4A21-979B-D9C74C79F1F9}" dt="2021-02-01T18:02:21.108" v="3077" actId="20577"/>
        <pc:sldMkLst>
          <pc:docMk/>
          <pc:sldMk cId="0" sldId="276"/>
        </pc:sldMkLst>
        <pc:spChg chg="mod">
          <ac:chgData name="Ian Nabney" userId="d6603c99-5c95-4d2b-ba76-fe87db2f29c6" providerId="ADAL" clId="{70CB562C-8910-4A21-979B-D9C74C79F1F9}" dt="2021-02-01T18:02:21.108" v="3077" actId="20577"/>
          <ac:spMkLst>
            <pc:docMk/>
            <pc:sldMk cId="0" sldId="276"/>
            <ac:spMk id="32771" creationId="{8674BF37-E827-4547-8249-5CE423AC6A24}"/>
          </ac:spMkLst>
        </pc:spChg>
      </pc:sldChg>
      <pc:sldChg chg="del">
        <pc:chgData name="Ian Nabney" userId="d6603c99-5c95-4d2b-ba76-fe87db2f29c6" providerId="ADAL" clId="{70CB562C-8910-4A21-979B-D9C74C79F1F9}" dt="2021-02-01T01:14:41.739" v="4" actId="47"/>
        <pc:sldMkLst>
          <pc:docMk/>
          <pc:sldMk cId="405299313" sldId="277"/>
        </pc:sldMkLst>
      </pc:sldChg>
      <pc:sldChg chg="addSp modSp new mod modTransition">
        <pc:chgData name="Ian Nabney" userId="d6603c99-5c95-4d2b-ba76-fe87db2f29c6" providerId="ADAL" clId="{70CB562C-8910-4A21-979B-D9C74C79F1F9}" dt="2021-02-02T08:34:55.313" v="3112"/>
        <pc:sldMkLst>
          <pc:docMk/>
          <pc:sldMk cId="3169989393" sldId="277"/>
        </pc:sldMkLst>
        <pc:spChg chg="mod">
          <ac:chgData name="Ian Nabney" userId="d6603c99-5c95-4d2b-ba76-fe87db2f29c6" providerId="ADAL" clId="{70CB562C-8910-4A21-979B-D9C74C79F1F9}" dt="2021-02-01T01:25:08.484" v="246" actId="20577"/>
          <ac:spMkLst>
            <pc:docMk/>
            <pc:sldMk cId="3169989393" sldId="277"/>
            <ac:spMk id="2" creationId="{F194748F-71F3-4636-B86A-4385965581D5}"/>
          </ac:spMkLst>
        </pc:spChg>
        <pc:spChg chg="add mod">
          <ac:chgData name="Ian Nabney" userId="d6603c99-5c95-4d2b-ba76-fe87db2f29c6" providerId="ADAL" clId="{70CB562C-8910-4A21-979B-D9C74C79F1F9}" dt="2021-02-01T01:41:27.546" v="528" actId="20577"/>
          <ac:spMkLst>
            <pc:docMk/>
            <pc:sldMk cId="3169989393" sldId="277"/>
            <ac:spMk id="6" creationId="{F9EB6E20-F973-461A-AED1-91738EC58BE0}"/>
          </ac:spMkLst>
        </pc:spChg>
      </pc:sldChg>
      <pc:sldChg chg="del">
        <pc:chgData name="Ian Nabney" userId="d6603c99-5c95-4d2b-ba76-fe87db2f29c6" providerId="ADAL" clId="{70CB562C-8910-4A21-979B-D9C74C79F1F9}" dt="2021-02-01T01:14:41.739" v="4" actId="47"/>
        <pc:sldMkLst>
          <pc:docMk/>
          <pc:sldMk cId="1404354359" sldId="278"/>
        </pc:sldMkLst>
      </pc:sldChg>
      <pc:sldChg chg="addSp delSp modSp new mod modTransition">
        <pc:chgData name="Ian Nabney" userId="d6603c99-5c95-4d2b-ba76-fe87db2f29c6" providerId="ADAL" clId="{70CB562C-8910-4A21-979B-D9C74C79F1F9}" dt="2021-02-02T08:34:55.313" v="3112"/>
        <pc:sldMkLst>
          <pc:docMk/>
          <pc:sldMk cId="2930627902" sldId="278"/>
        </pc:sldMkLst>
        <pc:spChg chg="mod">
          <ac:chgData name="Ian Nabney" userId="d6603c99-5c95-4d2b-ba76-fe87db2f29c6" providerId="ADAL" clId="{70CB562C-8910-4A21-979B-D9C74C79F1F9}" dt="2021-02-01T02:10:50.081" v="536" actId="20577"/>
          <ac:spMkLst>
            <pc:docMk/>
            <pc:sldMk cId="2930627902" sldId="278"/>
            <ac:spMk id="2" creationId="{F31590E5-3D41-4E78-927B-DE224E2CFE69}"/>
          </ac:spMkLst>
        </pc:spChg>
        <pc:spChg chg="add mod">
          <ac:chgData name="Ian Nabney" userId="d6603c99-5c95-4d2b-ba76-fe87db2f29c6" providerId="ADAL" clId="{70CB562C-8910-4A21-979B-D9C74C79F1F9}" dt="2021-02-01T02:12:54.254" v="639" actId="14100"/>
          <ac:spMkLst>
            <pc:docMk/>
            <pc:sldMk cId="2930627902" sldId="278"/>
            <ac:spMk id="6" creationId="{EAAEC3E4-4466-42F2-8EEC-C1571F3D4ED5}"/>
          </ac:spMkLst>
        </pc:spChg>
        <pc:spChg chg="add del">
          <ac:chgData name="Ian Nabney" userId="d6603c99-5c95-4d2b-ba76-fe87db2f29c6" providerId="ADAL" clId="{70CB562C-8910-4A21-979B-D9C74C79F1F9}" dt="2021-02-01T02:12:25.783" v="633"/>
          <ac:spMkLst>
            <pc:docMk/>
            <pc:sldMk cId="2930627902" sldId="278"/>
            <ac:spMk id="7" creationId="{D8FC98FB-66E3-4237-909B-63637BA9C576}"/>
          </ac:spMkLst>
        </pc:spChg>
        <pc:picChg chg="add mod">
          <ac:chgData name="Ian Nabney" userId="d6603c99-5c95-4d2b-ba76-fe87db2f29c6" providerId="ADAL" clId="{70CB562C-8910-4A21-979B-D9C74C79F1F9}" dt="2021-02-01T02:12:48.787" v="638" actId="1076"/>
          <ac:picMkLst>
            <pc:docMk/>
            <pc:sldMk cId="2930627902" sldId="278"/>
            <ac:picMk id="8" creationId="{05886B38-9644-4E23-B39A-2C3C8D555483}"/>
          </ac:picMkLst>
        </pc:picChg>
      </pc:sldChg>
      <pc:sldChg chg="addSp modSp new mod modTransition">
        <pc:chgData name="Ian Nabney" userId="d6603c99-5c95-4d2b-ba76-fe87db2f29c6" providerId="ADAL" clId="{70CB562C-8910-4A21-979B-D9C74C79F1F9}" dt="2021-02-02T08:34:55.313" v="3112"/>
        <pc:sldMkLst>
          <pc:docMk/>
          <pc:sldMk cId="47276897" sldId="279"/>
        </pc:sldMkLst>
        <pc:spChg chg="mod">
          <ac:chgData name="Ian Nabney" userId="d6603c99-5c95-4d2b-ba76-fe87db2f29c6" providerId="ADAL" clId="{70CB562C-8910-4A21-979B-D9C74C79F1F9}" dt="2021-02-01T10:28:17.253" v="677" actId="20577"/>
          <ac:spMkLst>
            <pc:docMk/>
            <pc:sldMk cId="47276897" sldId="279"/>
            <ac:spMk id="2" creationId="{15D632C1-2CAB-4681-8EAA-285D0C7EC482}"/>
          </ac:spMkLst>
        </pc:spChg>
        <pc:spChg chg="add mod">
          <ac:chgData name="Ian Nabney" userId="d6603c99-5c95-4d2b-ba76-fe87db2f29c6" providerId="ADAL" clId="{70CB562C-8910-4A21-979B-D9C74C79F1F9}" dt="2021-02-01T10:32:02.171" v="943" actId="20577"/>
          <ac:spMkLst>
            <pc:docMk/>
            <pc:sldMk cId="47276897" sldId="279"/>
            <ac:spMk id="6" creationId="{2CDCF631-9082-43FE-A172-FA86A99A0664}"/>
          </ac:spMkLst>
        </pc:spChg>
        <pc:picChg chg="add mod">
          <ac:chgData name="Ian Nabney" userId="d6603c99-5c95-4d2b-ba76-fe87db2f29c6" providerId="ADAL" clId="{70CB562C-8910-4A21-979B-D9C74C79F1F9}" dt="2021-02-01T10:32:40.280" v="945" actId="1076"/>
          <ac:picMkLst>
            <pc:docMk/>
            <pc:sldMk cId="47276897" sldId="279"/>
            <ac:picMk id="7" creationId="{D61B1ABC-60E0-4C46-86B6-806FB75A8ACD}"/>
          </ac:picMkLst>
        </pc:picChg>
      </pc:sldChg>
      <pc:sldChg chg="del">
        <pc:chgData name="Ian Nabney" userId="d6603c99-5c95-4d2b-ba76-fe87db2f29c6" providerId="ADAL" clId="{70CB562C-8910-4A21-979B-D9C74C79F1F9}" dt="2021-02-01T01:14:41.739" v="4" actId="47"/>
        <pc:sldMkLst>
          <pc:docMk/>
          <pc:sldMk cId="2870620921" sldId="279"/>
        </pc:sldMkLst>
      </pc:sldChg>
      <pc:sldChg chg="del">
        <pc:chgData name="Ian Nabney" userId="d6603c99-5c95-4d2b-ba76-fe87db2f29c6" providerId="ADAL" clId="{70CB562C-8910-4A21-979B-D9C74C79F1F9}" dt="2021-02-01T01:14:41.739" v="4" actId="47"/>
        <pc:sldMkLst>
          <pc:docMk/>
          <pc:sldMk cId="522761733" sldId="280"/>
        </pc:sldMkLst>
      </pc:sldChg>
      <pc:sldChg chg="addSp modSp new mod modTransition">
        <pc:chgData name="Ian Nabney" userId="d6603c99-5c95-4d2b-ba76-fe87db2f29c6" providerId="ADAL" clId="{70CB562C-8910-4A21-979B-D9C74C79F1F9}" dt="2021-02-02T08:34:55.313" v="3112"/>
        <pc:sldMkLst>
          <pc:docMk/>
          <pc:sldMk cId="770873270" sldId="280"/>
        </pc:sldMkLst>
        <pc:spChg chg="mod">
          <ac:chgData name="Ian Nabney" userId="d6603c99-5c95-4d2b-ba76-fe87db2f29c6" providerId="ADAL" clId="{70CB562C-8910-4A21-979B-D9C74C79F1F9}" dt="2021-02-01T10:38:33.844" v="973" actId="20577"/>
          <ac:spMkLst>
            <pc:docMk/>
            <pc:sldMk cId="770873270" sldId="280"/>
            <ac:spMk id="2" creationId="{7F4934C2-AF63-4451-9221-72D173F4206D}"/>
          </ac:spMkLst>
        </pc:spChg>
        <pc:spChg chg="add mod">
          <ac:chgData name="Ian Nabney" userId="d6603c99-5c95-4d2b-ba76-fe87db2f29c6" providerId="ADAL" clId="{70CB562C-8910-4A21-979B-D9C74C79F1F9}" dt="2021-02-01T10:47:14.650" v="1221" actId="20577"/>
          <ac:spMkLst>
            <pc:docMk/>
            <pc:sldMk cId="770873270" sldId="280"/>
            <ac:spMk id="6" creationId="{F47988BD-7EEC-46B8-9D35-802B97695644}"/>
          </ac:spMkLst>
        </pc:spChg>
        <pc:picChg chg="add mod">
          <ac:chgData name="Ian Nabney" userId="d6603c99-5c95-4d2b-ba76-fe87db2f29c6" providerId="ADAL" clId="{70CB562C-8910-4A21-979B-D9C74C79F1F9}" dt="2021-02-01T10:46:48.623" v="1153" actId="1076"/>
          <ac:picMkLst>
            <pc:docMk/>
            <pc:sldMk cId="770873270" sldId="280"/>
            <ac:picMk id="8" creationId="{C71230CE-3128-4AC1-9DE0-BA623568C2C2}"/>
          </ac:picMkLst>
        </pc:picChg>
      </pc:sldChg>
      <pc:sldChg chg="del">
        <pc:chgData name="Ian Nabney" userId="d6603c99-5c95-4d2b-ba76-fe87db2f29c6" providerId="ADAL" clId="{70CB562C-8910-4A21-979B-D9C74C79F1F9}" dt="2021-02-01T01:14:41.739" v="4" actId="47"/>
        <pc:sldMkLst>
          <pc:docMk/>
          <pc:sldMk cId="934207200" sldId="281"/>
        </pc:sldMkLst>
      </pc:sldChg>
      <pc:sldChg chg="addSp modSp new mod modTransition">
        <pc:chgData name="Ian Nabney" userId="d6603c99-5c95-4d2b-ba76-fe87db2f29c6" providerId="ADAL" clId="{70CB562C-8910-4A21-979B-D9C74C79F1F9}" dt="2021-02-02T08:34:55.313" v="3112"/>
        <pc:sldMkLst>
          <pc:docMk/>
          <pc:sldMk cId="2412323828" sldId="281"/>
        </pc:sldMkLst>
        <pc:spChg chg="mod">
          <ac:chgData name="Ian Nabney" userId="d6603c99-5c95-4d2b-ba76-fe87db2f29c6" providerId="ADAL" clId="{70CB562C-8910-4A21-979B-D9C74C79F1F9}" dt="2021-02-01T12:22:38.359" v="1255" actId="20577"/>
          <ac:spMkLst>
            <pc:docMk/>
            <pc:sldMk cId="2412323828" sldId="281"/>
            <ac:spMk id="2" creationId="{7666450C-600C-4CC2-A724-D299752ED35B}"/>
          </ac:spMkLst>
        </pc:spChg>
        <pc:spChg chg="mod">
          <ac:chgData name="Ian Nabney" userId="d6603c99-5c95-4d2b-ba76-fe87db2f29c6" providerId="ADAL" clId="{70CB562C-8910-4A21-979B-D9C74C79F1F9}" dt="2021-02-01T12:56:04.442" v="1347" actId="20577"/>
          <ac:spMkLst>
            <pc:docMk/>
            <pc:sldMk cId="2412323828" sldId="281"/>
            <ac:spMk id="4" creationId="{1CBBDC99-714F-4D42-8E73-AE121157663F}"/>
          </ac:spMkLst>
        </pc:spChg>
        <pc:spChg chg="add mod">
          <ac:chgData name="Ian Nabney" userId="d6603c99-5c95-4d2b-ba76-fe87db2f29c6" providerId="ADAL" clId="{70CB562C-8910-4A21-979B-D9C74C79F1F9}" dt="2021-02-01T12:55:47.124" v="1323" actId="20577"/>
          <ac:spMkLst>
            <pc:docMk/>
            <pc:sldMk cId="2412323828" sldId="281"/>
            <ac:spMk id="6" creationId="{59A5856D-2318-4D66-A047-88B82D76D2DE}"/>
          </ac:spMkLst>
        </pc:spChg>
        <pc:picChg chg="add mod">
          <ac:chgData name="Ian Nabney" userId="d6603c99-5c95-4d2b-ba76-fe87db2f29c6" providerId="ADAL" clId="{70CB562C-8910-4A21-979B-D9C74C79F1F9}" dt="2021-02-01T12:55:41.727" v="1322" actId="1076"/>
          <ac:picMkLst>
            <pc:docMk/>
            <pc:sldMk cId="2412323828" sldId="281"/>
            <ac:picMk id="8" creationId="{D36BDB9E-333A-4735-90F4-6EAFFC9B640F}"/>
          </ac:picMkLst>
        </pc:picChg>
      </pc:sldChg>
      <pc:sldChg chg="del">
        <pc:chgData name="Ian Nabney" userId="d6603c99-5c95-4d2b-ba76-fe87db2f29c6" providerId="ADAL" clId="{70CB562C-8910-4A21-979B-D9C74C79F1F9}" dt="2021-02-01T01:14:41.739" v="4" actId="47"/>
        <pc:sldMkLst>
          <pc:docMk/>
          <pc:sldMk cId="19118868" sldId="282"/>
        </pc:sldMkLst>
      </pc:sldChg>
      <pc:sldChg chg="addSp modSp new mod modTransition">
        <pc:chgData name="Ian Nabney" userId="d6603c99-5c95-4d2b-ba76-fe87db2f29c6" providerId="ADAL" clId="{70CB562C-8910-4A21-979B-D9C74C79F1F9}" dt="2021-02-02T08:34:55.313" v="3112"/>
        <pc:sldMkLst>
          <pc:docMk/>
          <pc:sldMk cId="1146201459" sldId="282"/>
        </pc:sldMkLst>
        <pc:spChg chg="mod">
          <ac:chgData name="Ian Nabney" userId="d6603c99-5c95-4d2b-ba76-fe87db2f29c6" providerId="ADAL" clId="{70CB562C-8910-4A21-979B-D9C74C79F1F9}" dt="2021-02-01T13:19:40.582" v="1366" actId="20577"/>
          <ac:spMkLst>
            <pc:docMk/>
            <pc:sldMk cId="1146201459" sldId="282"/>
            <ac:spMk id="2" creationId="{E597F356-8897-4F7D-A763-C8A477CCF4F0}"/>
          </ac:spMkLst>
        </pc:spChg>
        <pc:spChg chg="add mod">
          <ac:chgData name="Ian Nabney" userId="d6603c99-5c95-4d2b-ba76-fe87db2f29c6" providerId="ADAL" clId="{70CB562C-8910-4A21-979B-D9C74C79F1F9}" dt="2021-02-01T13:22:50.176" v="1743" actId="20577"/>
          <ac:spMkLst>
            <pc:docMk/>
            <pc:sldMk cId="1146201459" sldId="282"/>
            <ac:spMk id="6" creationId="{FBEAB4C0-ED2F-4E98-8245-D39B273EBC56}"/>
          </ac:spMkLst>
        </pc:spChg>
        <pc:picChg chg="add mod">
          <ac:chgData name="Ian Nabney" userId="d6603c99-5c95-4d2b-ba76-fe87db2f29c6" providerId="ADAL" clId="{70CB562C-8910-4A21-979B-D9C74C79F1F9}" dt="2021-02-01T15:51:42.329" v="1919" actId="1076"/>
          <ac:picMkLst>
            <pc:docMk/>
            <pc:sldMk cId="1146201459" sldId="282"/>
            <ac:picMk id="7" creationId="{F30E870E-5182-4E49-986B-F096B9806342}"/>
          </ac:picMkLst>
        </pc:picChg>
      </pc:sldChg>
      <pc:sldChg chg="addSp delSp modSp new mod modTransition">
        <pc:chgData name="Ian Nabney" userId="d6603c99-5c95-4d2b-ba76-fe87db2f29c6" providerId="ADAL" clId="{70CB562C-8910-4A21-979B-D9C74C79F1F9}" dt="2021-02-01T13:53:14.890" v="1918"/>
        <pc:sldMkLst>
          <pc:docMk/>
          <pc:sldMk cId="226570023" sldId="283"/>
        </pc:sldMkLst>
        <pc:spChg chg="mod">
          <ac:chgData name="Ian Nabney" userId="d6603c99-5c95-4d2b-ba76-fe87db2f29c6" providerId="ADAL" clId="{70CB562C-8910-4A21-979B-D9C74C79F1F9}" dt="2021-02-01T13:51:34.555" v="1914" actId="14100"/>
          <ac:spMkLst>
            <pc:docMk/>
            <pc:sldMk cId="226570023" sldId="283"/>
            <ac:spMk id="2" creationId="{452FE49B-ED92-4BF4-87B3-8C0EE0595D2B}"/>
          </ac:spMkLst>
        </pc:spChg>
        <pc:spChg chg="del">
          <ac:chgData name="Ian Nabney" userId="d6603c99-5c95-4d2b-ba76-fe87db2f29c6" providerId="ADAL" clId="{70CB562C-8910-4A21-979B-D9C74C79F1F9}" dt="2021-02-01T13:49:55.822" v="1748" actId="22"/>
          <ac:spMkLst>
            <pc:docMk/>
            <pc:sldMk cId="226570023" sldId="283"/>
            <ac:spMk id="3" creationId="{93D4F4F7-45A8-4315-AB7D-59B62DCC1643}"/>
          </ac:spMkLst>
        </pc:spChg>
        <pc:spChg chg="add mod">
          <ac:chgData name="Ian Nabney" userId="d6603c99-5c95-4d2b-ba76-fe87db2f29c6" providerId="ADAL" clId="{70CB562C-8910-4A21-979B-D9C74C79F1F9}" dt="2021-02-01T13:53:02.494" v="1917" actId="207"/>
          <ac:spMkLst>
            <pc:docMk/>
            <pc:sldMk cId="226570023" sldId="283"/>
            <ac:spMk id="8" creationId="{94E75A89-CBEA-485D-913B-C15E8B025C23}"/>
          </ac:spMkLst>
        </pc:spChg>
        <pc:picChg chg="add mod ord">
          <ac:chgData name="Ian Nabney" userId="d6603c99-5c95-4d2b-ba76-fe87db2f29c6" providerId="ADAL" clId="{70CB562C-8910-4A21-979B-D9C74C79F1F9}" dt="2021-02-01T13:51:39.155" v="1915" actId="14100"/>
          <ac:picMkLst>
            <pc:docMk/>
            <pc:sldMk cId="226570023" sldId="283"/>
            <ac:picMk id="7" creationId="{340E6182-7C30-41A3-BBD0-D0F4C19A0990}"/>
          </ac:picMkLst>
        </pc:picChg>
      </pc:sldChg>
      <pc:sldChg chg="del">
        <pc:chgData name="Ian Nabney" userId="d6603c99-5c95-4d2b-ba76-fe87db2f29c6" providerId="ADAL" clId="{70CB562C-8910-4A21-979B-D9C74C79F1F9}" dt="2021-02-01T01:14:41.739" v="4" actId="47"/>
        <pc:sldMkLst>
          <pc:docMk/>
          <pc:sldMk cId="1598146356" sldId="283"/>
        </pc:sldMkLst>
      </pc:sldChg>
      <pc:sldChg chg="addSp modSp new mod modTransition">
        <pc:chgData name="Ian Nabney" userId="d6603c99-5c95-4d2b-ba76-fe87db2f29c6" providerId="ADAL" clId="{70CB562C-8910-4A21-979B-D9C74C79F1F9}" dt="2021-02-02T08:35:06.636" v="3113"/>
        <pc:sldMkLst>
          <pc:docMk/>
          <pc:sldMk cId="4188508748" sldId="284"/>
        </pc:sldMkLst>
        <pc:spChg chg="mod">
          <ac:chgData name="Ian Nabney" userId="d6603c99-5c95-4d2b-ba76-fe87db2f29c6" providerId="ADAL" clId="{70CB562C-8910-4A21-979B-D9C74C79F1F9}" dt="2021-02-01T15:52:10.975" v="1925" actId="20577"/>
          <ac:spMkLst>
            <pc:docMk/>
            <pc:sldMk cId="4188508748" sldId="284"/>
            <ac:spMk id="2" creationId="{3C1A0269-A0CF-44FD-9FB9-E90313F60EE2}"/>
          </ac:spMkLst>
        </pc:spChg>
        <pc:spChg chg="add mod">
          <ac:chgData name="Ian Nabney" userId="d6603c99-5c95-4d2b-ba76-fe87db2f29c6" providerId="ADAL" clId="{70CB562C-8910-4A21-979B-D9C74C79F1F9}" dt="2021-02-01T16:49:18.756" v="2327" actId="20577"/>
          <ac:spMkLst>
            <pc:docMk/>
            <pc:sldMk cId="4188508748" sldId="284"/>
            <ac:spMk id="6" creationId="{21805559-EEAD-499F-9AC3-6A869F3D72C2}"/>
          </ac:spMkLst>
        </pc:spChg>
      </pc:sldChg>
      <pc:sldChg chg="addSp modSp new mod modTransition">
        <pc:chgData name="Ian Nabney" userId="d6603c99-5c95-4d2b-ba76-fe87db2f29c6" providerId="ADAL" clId="{70CB562C-8910-4A21-979B-D9C74C79F1F9}" dt="2021-02-02T08:35:06.636" v="3113"/>
        <pc:sldMkLst>
          <pc:docMk/>
          <pc:sldMk cId="1219929230" sldId="285"/>
        </pc:sldMkLst>
        <pc:spChg chg="mod">
          <ac:chgData name="Ian Nabney" userId="d6603c99-5c95-4d2b-ba76-fe87db2f29c6" providerId="ADAL" clId="{70CB562C-8910-4A21-979B-D9C74C79F1F9}" dt="2021-02-01T17:24:46.030" v="2338" actId="5793"/>
          <ac:spMkLst>
            <pc:docMk/>
            <pc:sldMk cId="1219929230" sldId="285"/>
            <ac:spMk id="2" creationId="{85E2EF2B-4CD5-4052-A4A2-D910E1BD7D48}"/>
          </ac:spMkLst>
        </pc:spChg>
        <pc:spChg chg="add mod">
          <ac:chgData name="Ian Nabney" userId="d6603c99-5c95-4d2b-ba76-fe87db2f29c6" providerId="ADAL" clId="{70CB562C-8910-4A21-979B-D9C74C79F1F9}" dt="2021-02-01T17:28:06.510" v="2596" actId="20577"/>
          <ac:spMkLst>
            <pc:docMk/>
            <pc:sldMk cId="1219929230" sldId="285"/>
            <ac:spMk id="6" creationId="{D359B727-74A8-4805-9AE7-701CACD9F133}"/>
          </ac:spMkLst>
        </pc:spChg>
        <pc:picChg chg="add mod">
          <ac:chgData name="Ian Nabney" userId="d6603c99-5c95-4d2b-ba76-fe87db2f29c6" providerId="ADAL" clId="{70CB562C-8910-4A21-979B-D9C74C79F1F9}" dt="2021-02-01T17:29:48.711" v="2602" actId="1076"/>
          <ac:picMkLst>
            <pc:docMk/>
            <pc:sldMk cId="1219929230" sldId="285"/>
            <ac:picMk id="8" creationId="{BBD7F9D5-CB9D-4D9D-9B7D-5C2128331FC4}"/>
          </ac:picMkLst>
        </pc:picChg>
      </pc:sldChg>
      <pc:sldChg chg="addSp modSp new mod modTransition">
        <pc:chgData name="Ian Nabney" userId="d6603c99-5c95-4d2b-ba76-fe87db2f29c6" providerId="ADAL" clId="{70CB562C-8910-4A21-979B-D9C74C79F1F9}" dt="2021-02-02T08:35:06.636" v="3113"/>
        <pc:sldMkLst>
          <pc:docMk/>
          <pc:sldMk cId="3086907623" sldId="286"/>
        </pc:sldMkLst>
        <pc:spChg chg="mod">
          <ac:chgData name="Ian Nabney" userId="d6603c99-5c95-4d2b-ba76-fe87db2f29c6" providerId="ADAL" clId="{70CB562C-8910-4A21-979B-D9C74C79F1F9}" dt="2021-02-01T17:30:40.850" v="2645" actId="14100"/>
          <ac:spMkLst>
            <pc:docMk/>
            <pc:sldMk cId="3086907623" sldId="286"/>
            <ac:spMk id="2" creationId="{D5B09688-90E7-4D1D-BA84-DF0236A3F043}"/>
          </ac:spMkLst>
        </pc:spChg>
        <pc:picChg chg="add mod">
          <ac:chgData name="Ian Nabney" userId="d6603c99-5c95-4d2b-ba76-fe87db2f29c6" providerId="ADAL" clId="{70CB562C-8910-4A21-979B-D9C74C79F1F9}" dt="2021-02-01T17:32:08.880" v="2650" actId="1076"/>
          <ac:picMkLst>
            <pc:docMk/>
            <pc:sldMk cId="3086907623" sldId="286"/>
            <ac:picMk id="7" creationId="{16E60112-873B-4188-B02D-7B9F0B5C0064}"/>
          </ac:picMkLst>
        </pc:picChg>
        <pc:picChg chg="add mod">
          <ac:chgData name="Ian Nabney" userId="d6603c99-5c95-4d2b-ba76-fe87db2f29c6" providerId="ADAL" clId="{70CB562C-8910-4A21-979B-D9C74C79F1F9}" dt="2021-02-01T17:39:55.938" v="2655" actId="14100"/>
          <ac:picMkLst>
            <pc:docMk/>
            <pc:sldMk cId="3086907623" sldId="286"/>
            <ac:picMk id="9" creationId="{BA23AE01-6533-438D-83A2-46D454490788}"/>
          </ac:picMkLst>
        </pc:picChg>
      </pc:sldChg>
      <pc:sldChg chg="addSp modSp new mod modTransition">
        <pc:chgData name="Ian Nabney" userId="d6603c99-5c95-4d2b-ba76-fe87db2f29c6" providerId="ADAL" clId="{70CB562C-8910-4A21-979B-D9C74C79F1F9}" dt="2021-02-02T08:35:06.636" v="3113"/>
        <pc:sldMkLst>
          <pc:docMk/>
          <pc:sldMk cId="4018879690" sldId="287"/>
        </pc:sldMkLst>
        <pc:spChg chg="mod">
          <ac:chgData name="Ian Nabney" userId="d6603c99-5c95-4d2b-ba76-fe87db2f29c6" providerId="ADAL" clId="{70CB562C-8910-4A21-979B-D9C74C79F1F9}" dt="2021-02-01T17:42:59.109" v="2716" actId="20577"/>
          <ac:spMkLst>
            <pc:docMk/>
            <pc:sldMk cId="4018879690" sldId="287"/>
            <ac:spMk id="2" creationId="{DA20B8A5-4141-4A08-BE1F-2A7E8DA71720}"/>
          </ac:spMkLst>
        </pc:spChg>
        <pc:spChg chg="add mod">
          <ac:chgData name="Ian Nabney" userId="d6603c99-5c95-4d2b-ba76-fe87db2f29c6" providerId="ADAL" clId="{70CB562C-8910-4A21-979B-D9C74C79F1F9}" dt="2021-02-01T17:44:44.334" v="2931" actId="113"/>
          <ac:spMkLst>
            <pc:docMk/>
            <pc:sldMk cId="4018879690" sldId="287"/>
            <ac:spMk id="6" creationId="{70321D7D-9EA3-441B-8AA7-181D902700E7}"/>
          </ac:spMkLst>
        </pc:spChg>
        <pc:spChg chg="add mod">
          <ac:chgData name="Ian Nabney" userId="d6603c99-5c95-4d2b-ba76-fe87db2f29c6" providerId="ADAL" clId="{70CB562C-8910-4A21-979B-D9C74C79F1F9}" dt="2021-02-01T17:46:39.222" v="2977" actId="122"/>
          <ac:spMkLst>
            <pc:docMk/>
            <pc:sldMk cId="4018879690" sldId="287"/>
            <ac:spMk id="11" creationId="{B7B6AAEF-5E2A-4238-AA3E-A789FDD7BB32}"/>
          </ac:spMkLst>
        </pc:spChg>
        <pc:spChg chg="add mod">
          <ac:chgData name="Ian Nabney" userId="d6603c99-5c95-4d2b-ba76-fe87db2f29c6" providerId="ADAL" clId="{70CB562C-8910-4A21-979B-D9C74C79F1F9}" dt="2021-02-01T17:46:35.531" v="2976" actId="122"/>
          <ac:spMkLst>
            <pc:docMk/>
            <pc:sldMk cId="4018879690" sldId="287"/>
            <ac:spMk id="12" creationId="{3B9C85C2-2BDE-4726-ACEC-E82D7723C78A}"/>
          </ac:spMkLst>
        </pc:spChg>
        <pc:picChg chg="add mod">
          <ac:chgData name="Ian Nabney" userId="d6603c99-5c95-4d2b-ba76-fe87db2f29c6" providerId="ADAL" clId="{70CB562C-8910-4A21-979B-D9C74C79F1F9}" dt="2021-02-01T17:45:34.885" v="2938" actId="14100"/>
          <ac:picMkLst>
            <pc:docMk/>
            <pc:sldMk cId="4018879690" sldId="287"/>
            <ac:picMk id="8" creationId="{5E06E899-49B5-4F2D-A268-5731B25C5894}"/>
          </ac:picMkLst>
        </pc:picChg>
        <pc:picChg chg="add mod">
          <ac:chgData name="Ian Nabney" userId="d6603c99-5c95-4d2b-ba76-fe87db2f29c6" providerId="ADAL" clId="{70CB562C-8910-4A21-979B-D9C74C79F1F9}" dt="2021-02-01T17:45:25.532" v="2936" actId="14100"/>
          <ac:picMkLst>
            <pc:docMk/>
            <pc:sldMk cId="4018879690" sldId="287"/>
            <ac:picMk id="10" creationId="{7F34CB40-E6ED-44D4-A1EC-92C3EF50F8C8}"/>
          </ac:picMkLst>
        </pc:picChg>
      </pc:sldChg>
      <pc:sldChg chg="modTransition">
        <pc:chgData name="Ian Nabney" userId="d6603c99-5c95-4d2b-ba76-fe87db2f29c6" providerId="ADAL" clId="{70CB562C-8910-4A21-979B-D9C74C79F1F9}" dt="2021-02-02T08:35:06.636" v="3113"/>
        <pc:sldMkLst>
          <pc:docMk/>
          <pc:sldMk cId="3279875091" sldId="288"/>
        </pc:sldMkLst>
        <pc:spChg chg="mod">
          <ac:chgData name="Ian Nabney" userId="d6603c99-5c95-4d2b-ba76-fe87db2f29c6" providerId="ADAL" clId="{70CB562C-8910-4A21-979B-D9C74C79F1F9}" dt="2021-02-01T17:47:27.661" v="2991" actId="20577"/>
          <ac:spMkLst>
            <pc:docMk/>
            <pc:sldMk cId="3279875091" sldId="288"/>
            <ac:spMk id="2" creationId="{130FD433-66B3-4448-AC6B-639E4607BCFB}"/>
          </ac:spMkLst>
        </pc:spChg>
        <pc:spChg chg="add mod">
          <ac:chgData name="Ian Nabney" userId="d6603c99-5c95-4d2b-ba76-fe87db2f29c6" providerId="ADAL" clId="{70CB562C-8910-4A21-979B-D9C74C79F1F9}" dt="2021-02-01T17:49:54.636" v="3070" actId="6549"/>
          <ac:spMkLst>
            <pc:docMk/>
            <pc:sldMk cId="3279875091" sldId="288"/>
            <ac:spMk id="6" creationId="{3097C8D1-8134-4F94-B8C9-73F45BCE2A7D}"/>
          </ac:spMkLst>
        </pc:spChg>
      </pc:sldChg>
      <pc:sldChg chg="modSp add mod ord">
        <pc:chgData name="Ian Nabney" userId="d6603c99-5c95-4d2b-ba76-fe87db2f29c6" providerId="ADAL" clId="{70CB562C-8910-4A21-979B-D9C74C79F1F9}" dt="2021-02-01T18:02:52.964" v="3088" actId="20577"/>
        <pc:sldMkLst>
          <pc:docMk/>
          <pc:sldMk cId="720595887" sldId="289"/>
        </pc:sldMkLst>
        <pc:spChg chg="mod">
          <ac:chgData name="Ian Nabney" userId="d6603c99-5c95-4d2b-ba76-fe87db2f29c6" providerId="ADAL" clId="{70CB562C-8910-4A21-979B-D9C74C79F1F9}" dt="2021-02-01T18:02:49.088" v="3087" actId="20577"/>
          <ac:spMkLst>
            <pc:docMk/>
            <pc:sldMk cId="720595887" sldId="289"/>
            <ac:spMk id="32770" creationId="{73F05125-44B8-4492-8B46-7CAAC973D0F7}"/>
          </ac:spMkLst>
        </pc:spChg>
        <pc:spChg chg="mod">
          <ac:chgData name="Ian Nabney" userId="d6603c99-5c95-4d2b-ba76-fe87db2f29c6" providerId="ADAL" clId="{70CB562C-8910-4A21-979B-D9C74C79F1F9}" dt="2021-02-01T18:02:52.964" v="3088" actId="20577"/>
          <ac:spMkLst>
            <pc:docMk/>
            <pc:sldMk cId="720595887" sldId="289"/>
            <ac:spMk id="32771" creationId="{8674BF37-E827-4547-8249-5CE423AC6A24}"/>
          </ac:spMkLst>
        </pc:spChg>
      </pc:sldChg>
      <pc:sldChg chg="addSp modSp new mod modTransition">
        <pc:chgData name="Ian Nabney" userId="d6603c99-5c95-4d2b-ba76-fe87db2f29c6" providerId="ADAL" clId="{70CB562C-8910-4A21-979B-D9C74C79F1F9}" dt="2021-02-02T08:35:06.636" v="3113"/>
        <pc:sldMkLst>
          <pc:docMk/>
          <pc:sldMk cId="3884323360" sldId="290"/>
        </pc:sldMkLst>
        <pc:spChg chg="mod">
          <ac:chgData name="Ian Nabney" userId="d6603c99-5c95-4d2b-ba76-fe87db2f29c6" providerId="ADAL" clId="{70CB562C-8910-4A21-979B-D9C74C79F1F9}" dt="2021-02-01T18:03:17.240" v="3109" actId="20577"/>
          <ac:spMkLst>
            <pc:docMk/>
            <pc:sldMk cId="3884323360" sldId="290"/>
            <ac:spMk id="2" creationId="{95C7D0E5-0E5D-4D01-A91D-0CCE253B829E}"/>
          </ac:spMkLst>
        </pc:spChg>
        <pc:picChg chg="add">
          <ac:chgData name="Ian Nabney" userId="d6603c99-5c95-4d2b-ba76-fe87db2f29c6" providerId="ADAL" clId="{70CB562C-8910-4A21-979B-D9C74C79F1F9}" dt="2021-02-01T18:03:58.278" v="3110"/>
          <ac:picMkLst>
            <pc:docMk/>
            <pc:sldMk cId="3884323360" sldId="290"/>
            <ac:picMk id="6" creationId="{A3A791D2-76DA-4201-B2F6-EE50C4114D22}"/>
          </ac:picMkLst>
        </pc:picChg>
      </pc:sldChg>
    </pc:docChg>
  </pc:docChgLst>
  <pc:docChgLst>
    <pc:chgData name="Ian Nabney" userId="d6603c99-5c95-4d2b-ba76-fe87db2f29c6" providerId="ADAL" clId="{32D97667-7688-46DE-A8DF-19AF11069D74}"/>
    <pc:docChg chg="undo custSel addSld delSld modSld sldOrd">
      <pc:chgData name="Ian Nabney" userId="d6603c99-5c95-4d2b-ba76-fe87db2f29c6" providerId="ADAL" clId="{32D97667-7688-46DE-A8DF-19AF11069D74}" dt="2021-02-07T14:21:36.871" v="3231"/>
      <pc:docMkLst>
        <pc:docMk/>
      </pc:docMkLst>
      <pc:sldChg chg="modSp mod">
        <pc:chgData name="Ian Nabney" userId="d6603c99-5c95-4d2b-ba76-fe87db2f29c6" providerId="ADAL" clId="{32D97667-7688-46DE-A8DF-19AF11069D74}" dt="2021-02-05T01:55:12.547" v="9" actId="20577"/>
        <pc:sldMkLst>
          <pc:docMk/>
          <pc:sldMk cId="0" sldId="256"/>
        </pc:sldMkLst>
        <pc:spChg chg="mod">
          <ac:chgData name="Ian Nabney" userId="d6603c99-5c95-4d2b-ba76-fe87db2f29c6" providerId="ADAL" clId="{32D97667-7688-46DE-A8DF-19AF11069D74}" dt="2021-02-05T01:55:12.547" v="9" actId="20577"/>
          <ac:spMkLst>
            <pc:docMk/>
            <pc:sldMk cId="0" sldId="256"/>
            <ac:spMk id="30722" creationId="{1EFC9091-8354-444B-BB79-2B3E0582CEE3}"/>
          </ac:spMkLst>
        </pc:spChg>
      </pc:sldChg>
      <pc:sldChg chg="modSp mod">
        <pc:chgData name="Ian Nabney" userId="d6603c99-5c95-4d2b-ba76-fe87db2f29c6" providerId="ADAL" clId="{32D97667-7688-46DE-A8DF-19AF11069D74}" dt="2021-02-06T17:33:32.816" v="3225" actId="20577"/>
        <pc:sldMkLst>
          <pc:docMk/>
          <pc:sldMk cId="0" sldId="276"/>
        </pc:sldMkLst>
        <pc:spChg chg="mod">
          <ac:chgData name="Ian Nabney" userId="d6603c99-5c95-4d2b-ba76-fe87db2f29c6" providerId="ADAL" clId="{32D97667-7688-46DE-A8DF-19AF11069D74}" dt="2021-02-06T17:33:32.816" v="3225" actId="20577"/>
          <ac:spMkLst>
            <pc:docMk/>
            <pc:sldMk cId="0" sldId="276"/>
            <ac:spMk id="32771" creationId="{8674BF37-E827-4547-8249-5CE423AC6A24}"/>
          </ac:spMkLst>
        </pc:spChg>
      </pc:sldChg>
      <pc:sldChg chg="del">
        <pc:chgData name="Ian Nabney" userId="d6603c99-5c95-4d2b-ba76-fe87db2f29c6" providerId="ADAL" clId="{32D97667-7688-46DE-A8DF-19AF11069D74}" dt="2021-02-05T01:55:33.721" v="13" actId="47"/>
        <pc:sldMkLst>
          <pc:docMk/>
          <pc:sldMk cId="3169989393" sldId="277"/>
        </pc:sldMkLst>
      </pc:sldChg>
      <pc:sldChg chg="del">
        <pc:chgData name="Ian Nabney" userId="d6603c99-5c95-4d2b-ba76-fe87db2f29c6" providerId="ADAL" clId="{32D97667-7688-46DE-A8DF-19AF11069D74}" dt="2021-02-05T01:55:33.721" v="13" actId="47"/>
        <pc:sldMkLst>
          <pc:docMk/>
          <pc:sldMk cId="2930627902" sldId="278"/>
        </pc:sldMkLst>
      </pc:sldChg>
      <pc:sldChg chg="del">
        <pc:chgData name="Ian Nabney" userId="d6603c99-5c95-4d2b-ba76-fe87db2f29c6" providerId="ADAL" clId="{32D97667-7688-46DE-A8DF-19AF11069D74}" dt="2021-02-05T01:55:33.721" v="13" actId="47"/>
        <pc:sldMkLst>
          <pc:docMk/>
          <pc:sldMk cId="47276897" sldId="279"/>
        </pc:sldMkLst>
      </pc:sldChg>
      <pc:sldChg chg="del">
        <pc:chgData name="Ian Nabney" userId="d6603c99-5c95-4d2b-ba76-fe87db2f29c6" providerId="ADAL" clId="{32D97667-7688-46DE-A8DF-19AF11069D74}" dt="2021-02-05T01:55:33.721" v="13" actId="47"/>
        <pc:sldMkLst>
          <pc:docMk/>
          <pc:sldMk cId="770873270" sldId="280"/>
        </pc:sldMkLst>
      </pc:sldChg>
      <pc:sldChg chg="del">
        <pc:chgData name="Ian Nabney" userId="d6603c99-5c95-4d2b-ba76-fe87db2f29c6" providerId="ADAL" clId="{32D97667-7688-46DE-A8DF-19AF11069D74}" dt="2021-02-05T01:55:33.721" v="13" actId="47"/>
        <pc:sldMkLst>
          <pc:docMk/>
          <pc:sldMk cId="2412323828" sldId="281"/>
        </pc:sldMkLst>
      </pc:sldChg>
      <pc:sldChg chg="del">
        <pc:chgData name="Ian Nabney" userId="d6603c99-5c95-4d2b-ba76-fe87db2f29c6" providerId="ADAL" clId="{32D97667-7688-46DE-A8DF-19AF11069D74}" dt="2021-02-05T01:55:33.721" v="13" actId="47"/>
        <pc:sldMkLst>
          <pc:docMk/>
          <pc:sldMk cId="1146201459" sldId="282"/>
        </pc:sldMkLst>
      </pc:sldChg>
      <pc:sldChg chg="del">
        <pc:chgData name="Ian Nabney" userId="d6603c99-5c95-4d2b-ba76-fe87db2f29c6" providerId="ADAL" clId="{32D97667-7688-46DE-A8DF-19AF11069D74}" dt="2021-02-05T01:55:33.721" v="13" actId="47"/>
        <pc:sldMkLst>
          <pc:docMk/>
          <pc:sldMk cId="226570023" sldId="283"/>
        </pc:sldMkLst>
      </pc:sldChg>
      <pc:sldChg chg="del">
        <pc:chgData name="Ian Nabney" userId="d6603c99-5c95-4d2b-ba76-fe87db2f29c6" providerId="ADAL" clId="{32D97667-7688-46DE-A8DF-19AF11069D74}" dt="2021-02-05T01:55:33.721" v="13" actId="47"/>
        <pc:sldMkLst>
          <pc:docMk/>
          <pc:sldMk cId="4188508748" sldId="284"/>
        </pc:sldMkLst>
      </pc:sldChg>
      <pc:sldChg chg="del">
        <pc:chgData name="Ian Nabney" userId="d6603c99-5c95-4d2b-ba76-fe87db2f29c6" providerId="ADAL" clId="{32D97667-7688-46DE-A8DF-19AF11069D74}" dt="2021-02-05T01:55:33.721" v="13" actId="47"/>
        <pc:sldMkLst>
          <pc:docMk/>
          <pc:sldMk cId="1219929230" sldId="285"/>
        </pc:sldMkLst>
      </pc:sldChg>
      <pc:sldChg chg="del">
        <pc:chgData name="Ian Nabney" userId="d6603c99-5c95-4d2b-ba76-fe87db2f29c6" providerId="ADAL" clId="{32D97667-7688-46DE-A8DF-19AF11069D74}" dt="2021-02-05T01:55:33.721" v="13" actId="47"/>
        <pc:sldMkLst>
          <pc:docMk/>
          <pc:sldMk cId="3086907623" sldId="286"/>
        </pc:sldMkLst>
      </pc:sldChg>
      <pc:sldChg chg="del">
        <pc:chgData name="Ian Nabney" userId="d6603c99-5c95-4d2b-ba76-fe87db2f29c6" providerId="ADAL" clId="{32D97667-7688-46DE-A8DF-19AF11069D74}" dt="2021-02-05T01:55:33.721" v="13" actId="47"/>
        <pc:sldMkLst>
          <pc:docMk/>
          <pc:sldMk cId="4018879690" sldId="287"/>
        </pc:sldMkLst>
      </pc:sldChg>
      <pc:sldChg chg="del">
        <pc:chgData name="Ian Nabney" userId="d6603c99-5c95-4d2b-ba76-fe87db2f29c6" providerId="ADAL" clId="{32D97667-7688-46DE-A8DF-19AF11069D74}" dt="2021-02-05T01:55:33.721" v="13" actId="47"/>
        <pc:sldMkLst>
          <pc:docMk/>
          <pc:sldMk cId="3279875091" sldId="288"/>
        </pc:sldMkLst>
      </pc:sldChg>
      <pc:sldChg chg="modSp mod ord">
        <pc:chgData name="Ian Nabney" userId="d6603c99-5c95-4d2b-ba76-fe87db2f29c6" providerId="ADAL" clId="{32D97667-7688-46DE-A8DF-19AF11069D74}" dt="2021-02-07T14:21:36.871" v="3231"/>
        <pc:sldMkLst>
          <pc:docMk/>
          <pc:sldMk cId="720595887" sldId="289"/>
        </pc:sldMkLst>
        <pc:spChg chg="mod">
          <ac:chgData name="Ian Nabney" userId="d6603c99-5c95-4d2b-ba76-fe87db2f29c6" providerId="ADAL" clId="{32D97667-7688-46DE-A8DF-19AF11069D74}" dt="2021-02-07T14:21:36.871" v="3231"/>
          <ac:spMkLst>
            <pc:docMk/>
            <pc:sldMk cId="720595887" sldId="289"/>
            <ac:spMk id="32771" creationId="{8674BF37-E827-4547-8249-5CE423AC6A24}"/>
          </ac:spMkLst>
        </pc:spChg>
      </pc:sldChg>
      <pc:sldChg chg="del">
        <pc:chgData name="Ian Nabney" userId="d6603c99-5c95-4d2b-ba76-fe87db2f29c6" providerId="ADAL" clId="{32D97667-7688-46DE-A8DF-19AF11069D74}" dt="2021-02-05T01:55:33.721" v="13" actId="47"/>
        <pc:sldMkLst>
          <pc:docMk/>
          <pc:sldMk cId="3884323360" sldId="290"/>
        </pc:sldMkLst>
      </pc:sldChg>
      <pc:sldChg chg="addSp modSp new mod modTransition">
        <pc:chgData name="Ian Nabney" userId="d6603c99-5c95-4d2b-ba76-fe87db2f29c6" providerId="ADAL" clId="{32D97667-7688-46DE-A8DF-19AF11069D74}" dt="2021-02-07T13:57:38.622" v="3228"/>
        <pc:sldMkLst>
          <pc:docMk/>
          <pc:sldMk cId="4237289446" sldId="290"/>
        </pc:sldMkLst>
        <pc:spChg chg="mod">
          <ac:chgData name="Ian Nabney" userId="d6603c99-5c95-4d2b-ba76-fe87db2f29c6" providerId="ADAL" clId="{32D97667-7688-46DE-A8DF-19AF11069D74}" dt="2021-02-05T02:03:13.789" v="187" actId="20577"/>
          <ac:spMkLst>
            <pc:docMk/>
            <pc:sldMk cId="4237289446" sldId="290"/>
            <ac:spMk id="2" creationId="{984E12E7-43FA-416C-BB21-07A1767F690D}"/>
          </ac:spMkLst>
        </pc:spChg>
        <pc:spChg chg="add mod">
          <ac:chgData name="Ian Nabney" userId="d6603c99-5c95-4d2b-ba76-fe87db2f29c6" providerId="ADAL" clId="{32D97667-7688-46DE-A8DF-19AF11069D74}" dt="2021-02-06T14:29:23.039" v="530" actId="20577"/>
          <ac:spMkLst>
            <pc:docMk/>
            <pc:sldMk cId="4237289446" sldId="290"/>
            <ac:spMk id="6" creationId="{7E5C64DD-B589-4765-8977-91646E2F3EF6}"/>
          </ac:spMkLst>
        </pc:spChg>
      </pc:sldChg>
      <pc:sldChg chg="addSp modSp new mod modTransition">
        <pc:chgData name="Ian Nabney" userId="d6603c99-5c95-4d2b-ba76-fe87db2f29c6" providerId="ADAL" clId="{32D97667-7688-46DE-A8DF-19AF11069D74}" dt="2021-02-07T13:57:38.622" v="3228"/>
        <pc:sldMkLst>
          <pc:docMk/>
          <pc:sldMk cId="1294895777" sldId="291"/>
        </pc:sldMkLst>
        <pc:spChg chg="mod">
          <ac:chgData name="Ian Nabney" userId="d6603c99-5c95-4d2b-ba76-fe87db2f29c6" providerId="ADAL" clId="{32D97667-7688-46DE-A8DF-19AF11069D74}" dt="2021-02-05T02:15:23.268" v="306" actId="20577"/>
          <ac:spMkLst>
            <pc:docMk/>
            <pc:sldMk cId="1294895777" sldId="291"/>
            <ac:spMk id="2" creationId="{9C54EEB7-CC93-4A92-9C08-57FF71B7D958}"/>
          </ac:spMkLst>
        </pc:spChg>
        <pc:spChg chg="add mod">
          <ac:chgData name="Ian Nabney" userId="d6603c99-5c95-4d2b-ba76-fe87db2f29c6" providerId="ADAL" clId="{32D97667-7688-46DE-A8DF-19AF11069D74}" dt="2021-02-05T02:22:46.384" v="474" actId="207"/>
          <ac:spMkLst>
            <pc:docMk/>
            <pc:sldMk cId="1294895777" sldId="291"/>
            <ac:spMk id="7" creationId="{4A638C12-E722-4AED-9DD8-99A1C51CE206}"/>
          </ac:spMkLst>
        </pc:spChg>
        <pc:picChg chg="add mod">
          <ac:chgData name="Ian Nabney" userId="d6603c99-5c95-4d2b-ba76-fe87db2f29c6" providerId="ADAL" clId="{32D97667-7688-46DE-A8DF-19AF11069D74}" dt="2021-02-05T02:19:33.973" v="309" actId="14100"/>
          <ac:picMkLst>
            <pc:docMk/>
            <pc:sldMk cId="1294895777" sldId="291"/>
            <ac:picMk id="6" creationId="{600A0B45-53DE-4EC5-9863-F8C0121A326C}"/>
          </ac:picMkLst>
        </pc:picChg>
      </pc:sldChg>
      <pc:sldChg chg="addSp modSp new mod modTransition">
        <pc:chgData name="Ian Nabney" userId="d6603c99-5c95-4d2b-ba76-fe87db2f29c6" providerId="ADAL" clId="{32D97667-7688-46DE-A8DF-19AF11069D74}" dt="2021-02-07T13:57:38.622" v="3228"/>
        <pc:sldMkLst>
          <pc:docMk/>
          <pc:sldMk cId="824091130" sldId="292"/>
        </pc:sldMkLst>
        <pc:spChg chg="mod">
          <ac:chgData name="Ian Nabney" userId="d6603c99-5c95-4d2b-ba76-fe87db2f29c6" providerId="ADAL" clId="{32D97667-7688-46DE-A8DF-19AF11069D74}" dt="2021-02-06T14:30:54.681" v="548" actId="20577"/>
          <ac:spMkLst>
            <pc:docMk/>
            <pc:sldMk cId="824091130" sldId="292"/>
            <ac:spMk id="2" creationId="{DFC726FD-382C-464C-A84A-4570767B6A2F}"/>
          </ac:spMkLst>
        </pc:spChg>
        <pc:spChg chg="add mod">
          <ac:chgData name="Ian Nabney" userId="d6603c99-5c95-4d2b-ba76-fe87db2f29c6" providerId="ADAL" clId="{32D97667-7688-46DE-A8DF-19AF11069D74}" dt="2021-02-06T14:34:56.548" v="695" actId="20577"/>
          <ac:spMkLst>
            <pc:docMk/>
            <pc:sldMk cId="824091130" sldId="292"/>
            <ac:spMk id="6" creationId="{E851B05A-BEF4-4199-A847-3BE2BC4992BB}"/>
          </ac:spMkLst>
        </pc:spChg>
      </pc:sldChg>
      <pc:sldChg chg="addSp delSp modSp new mod modTransition">
        <pc:chgData name="Ian Nabney" userId="d6603c99-5c95-4d2b-ba76-fe87db2f29c6" providerId="ADAL" clId="{32D97667-7688-46DE-A8DF-19AF11069D74}" dt="2021-02-07T13:57:38.622" v="3228"/>
        <pc:sldMkLst>
          <pc:docMk/>
          <pc:sldMk cId="2431822236" sldId="293"/>
        </pc:sldMkLst>
        <pc:spChg chg="mod">
          <ac:chgData name="Ian Nabney" userId="d6603c99-5c95-4d2b-ba76-fe87db2f29c6" providerId="ADAL" clId="{32D97667-7688-46DE-A8DF-19AF11069D74}" dt="2021-02-06T14:51:25.428" v="721" actId="20577"/>
          <ac:spMkLst>
            <pc:docMk/>
            <pc:sldMk cId="2431822236" sldId="293"/>
            <ac:spMk id="2" creationId="{82035E3E-4F62-47E6-A77F-071F2F45DEA3}"/>
          </ac:spMkLst>
        </pc:spChg>
        <pc:spChg chg="add del mod">
          <ac:chgData name="Ian Nabney" userId="d6603c99-5c95-4d2b-ba76-fe87db2f29c6" providerId="ADAL" clId="{32D97667-7688-46DE-A8DF-19AF11069D74}" dt="2021-02-06T14:52:00.093" v="724" actId="21"/>
          <ac:spMkLst>
            <pc:docMk/>
            <pc:sldMk cId="2431822236" sldId="293"/>
            <ac:spMk id="6" creationId="{E59D9124-89A9-4479-9718-9FA986D0373B}"/>
          </ac:spMkLst>
        </pc:spChg>
        <pc:spChg chg="add mod">
          <ac:chgData name="Ian Nabney" userId="d6603c99-5c95-4d2b-ba76-fe87db2f29c6" providerId="ADAL" clId="{32D97667-7688-46DE-A8DF-19AF11069D74}" dt="2021-02-06T14:55:31.480" v="914" actId="20577"/>
          <ac:spMkLst>
            <pc:docMk/>
            <pc:sldMk cId="2431822236" sldId="293"/>
            <ac:spMk id="7" creationId="{E60E2512-8643-40F1-A7BA-DE1EE080FC91}"/>
          </ac:spMkLst>
        </pc:spChg>
      </pc:sldChg>
      <pc:sldChg chg="modTransition">
        <pc:chgData name="Ian Nabney" userId="d6603c99-5c95-4d2b-ba76-fe87db2f29c6" providerId="ADAL" clId="{32D97667-7688-46DE-A8DF-19AF11069D74}" dt="2021-02-07T13:57:38.622" v="3228"/>
        <pc:sldMkLst>
          <pc:docMk/>
          <pc:sldMk cId="92613839" sldId="294"/>
        </pc:sldMkLst>
        <pc:spChg chg="mod">
          <ac:chgData name="Ian Nabney" userId="d6603c99-5c95-4d2b-ba76-fe87db2f29c6" providerId="ADAL" clId="{32D97667-7688-46DE-A8DF-19AF11069D74}" dt="2021-02-06T15:15:14.497" v="961" actId="20577"/>
          <ac:spMkLst>
            <pc:docMk/>
            <pc:sldMk cId="92613839" sldId="294"/>
            <ac:spMk id="2" creationId="{676CFAAF-72E3-4C19-B24D-583690FE2408}"/>
          </ac:spMkLst>
        </pc:spChg>
        <pc:spChg chg="add mod">
          <ac:chgData name="Ian Nabney" userId="d6603c99-5c95-4d2b-ba76-fe87db2f29c6" providerId="ADAL" clId="{32D97667-7688-46DE-A8DF-19AF11069D74}" dt="2021-02-06T15:54:13.357" v="1678" actId="20577"/>
          <ac:spMkLst>
            <pc:docMk/>
            <pc:sldMk cId="92613839" sldId="294"/>
            <ac:spMk id="6" creationId="{44AB7143-26DA-487F-AF70-6FC992841DBE}"/>
          </ac:spMkLst>
        </pc:spChg>
      </pc:sldChg>
      <pc:sldChg chg="addSp modSp new mod modTransition">
        <pc:chgData name="Ian Nabney" userId="d6603c99-5c95-4d2b-ba76-fe87db2f29c6" providerId="ADAL" clId="{32D97667-7688-46DE-A8DF-19AF11069D74}" dt="2021-02-07T13:57:38.622" v="3228"/>
        <pc:sldMkLst>
          <pc:docMk/>
          <pc:sldMk cId="190260176" sldId="295"/>
        </pc:sldMkLst>
        <pc:spChg chg="mod">
          <ac:chgData name="Ian Nabney" userId="d6603c99-5c95-4d2b-ba76-fe87db2f29c6" providerId="ADAL" clId="{32D97667-7688-46DE-A8DF-19AF11069D74}" dt="2021-02-06T15:19:18.636" v="1264" actId="20577"/>
          <ac:spMkLst>
            <pc:docMk/>
            <pc:sldMk cId="190260176" sldId="295"/>
            <ac:spMk id="2" creationId="{48CAC8BB-B789-4056-B9E3-90D5BE8F01AF}"/>
          </ac:spMkLst>
        </pc:spChg>
        <pc:spChg chg="add mod">
          <ac:chgData name="Ian Nabney" userId="d6603c99-5c95-4d2b-ba76-fe87db2f29c6" providerId="ADAL" clId="{32D97667-7688-46DE-A8DF-19AF11069D74}" dt="2021-02-06T15:20:31.932" v="1290" actId="20577"/>
          <ac:spMkLst>
            <pc:docMk/>
            <pc:sldMk cId="190260176" sldId="295"/>
            <ac:spMk id="8" creationId="{6BE4AD2F-169A-4BC7-9B56-027B747D3B60}"/>
          </ac:spMkLst>
        </pc:spChg>
        <pc:picChg chg="add mod">
          <ac:chgData name="Ian Nabney" userId="d6603c99-5c95-4d2b-ba76-fe87db2f29c6" providerId="ADAL" clId="{32D97667-7688-46DE-A8DF-19AF11069D74}" dt="2021-02-06T15:19:10.826" v="1255" actId="1076"/>
          <ac:picMkLst>
            <pc:docMk/>
            <pc:sldMk cId="190260176" sldId="295"/>
            <ac:picMk id="7" creationId="{9FA00730-133E-483E-89F4-F0265D61BC2D}"/>
          </ac:picMkLst>
        </pc:picChg>
      </pc:sldChg>
      <pc:sldChg chg="addSp modSp new mod modTransition">
        <pc:chgData name="Ian Nabney" userId="d6603c99-5c95-4d2b-ba76-fe87db2f29c6" providerId="ADAL" clId="{32D97667-7688-46DE-A8DF-19AF11069D74}" dt="2021-02-07T13:57:38.622" v="3228"/>
        <pc:sldMkLst>
          <pc:docMk/>
          <pc:sldMk cId="4004696963" sldId="296"/>
        </pc:sldMkLst>
        <pc:spChg chg="mod">
          <ac:chgData name="Ian Nabney" userId="d6603c99-5c95-4d2b-ba76-fe87db2f29c6" providerId="ADAL" clId="{32D97667-7688-46DE-A8DF-19AF11069D74}" dt="2021-02-06T16:04:33.664" v="1689" actId="20577"/>
          <ac:spMkLst>
            <pc:docMk/>
            <pc:sldMk cId="4004696963" sldId="296"/>
            <ac:spMk id="2" creationId="{6BDEF70F-AEE9-415C-A8CF-3A7ECF4131A1}"/>
          </ac:spMkLst>
        </pc:spChg>
        <pc:spChg chg="add mod">
          <ac:chgData name="Ian Nabney" userId="d6603c99-5c95-4d2b-ba76-fe87db2f29c6" providerId="ADAL" clId="{32D97667-7688-46DE-A8DF-19AF11069D74}" dt="2021-02-06T16:07:27.309" v="2038" actId="20577"/>
          <ac:spMkLst>
            <pc:docMk/>
            <pc:sldMk cId="4004696963" sldId="296"/>
            <ac:spMk id="6" creationId="{FDC214AF-097C-416E-A6F1-2267E28B4037}"/>
          </ac:spMkLst>
        </pc:spChg>
      </pc:sldChg>
      <pc:sldChg chg="modTransition">
        <pc:chgData name="Ian Nabney" userId="d6603c99-5c95-4d2b-ba76-fe87db2f29c6" providerId="ADAL" clId="{32D97667-7688-46DE-A8DF-19AF11069D74}" dt="2021-02-07T13:57:38.622" v="3228"/>
        <pc:sldMkLst>
          <pc:docMk/>
          <pc:sldMk cId="2621091114" sldId="297"/>
        </pc:sldMkLst>
        <pc:spChg chg="mod">
          <ac:chgData name="Ian Nabney" userId="d6603c99-5c95-4d2b-ba76-fe87db2f29c6" providerId="ADAL" clId="{32D97667-7688-46DE-A8DF-19AF11069D74}" dt="2021-02-06T16:10:04.798" v="2062" actId="20577"/>
          <ac:spMkLst>
            <pc:docMk/>
            <pc:sldMk cId="2621091114" sldId="297"/>
            <ac:spMk id="2" creationId="{BF6DAEF8-02BB-4226-84B3-CBBBA1DF3188}"/>
          </ac:spMkLst>
        </pc:spChg>
        <pc:picChg chg="add mod">
          <ac:chgData name="Ian Nabney" userId="d6603c99-5c95-4d2b-ba76-fe87db2f29c6" providerId="ADAL" clId="{32D97667-7688-46DE-A8DF-19AF11069D74}" dt="2021-02-06T16:12:38.502" v="2068" actId="1076"/>
          <ac:picMkLst>
            <pc:docMk/>
            <pc:sldMk cId="2621091114" sldId="297"/>
            <ac:picMk id="6" creationId="{16D311AA-CE7B-4474-A550-93DCF314B494}"/>
          </ac:picMkLst>
        </pc:picChg>
      </pc:sldChg>
      <pc:sldChg chg="addSp delSp modSp new mod modTransition">
        <pc:chgData name="Ian Nabney" userId="d6603c99-5c95-4d2b-ba76-fe87db2f29c6" providerId="ADAL" clId="{32D97667-7688-46DE-A8DF-19AF11069D74}" dt="2021-02-07T13:57:38.622" v="3228"/>
        <pc:sldMkLst>
          <pc:docMk/>
          <pc:sldMk cId="1088836683" sldId="298"/>
        </pc:sldMkLst>
        <pc:spChg chg="mod">
          <ac:chgData name="Ian Nabney" userId="d6603c99-5c95-4d2b-ba76-fe87db2f29c6" providerId="ADAL" clId="{32D97667-7688-46DE-A8DF-19AF11069D74}" dt="2021-02-06T16:13:16.175" v="2097" actId="20577"/>
          <ac:spMkLst>
            <pc:docMk/>
            <pc:sldMk cId="1088836683" sldId="298"/>
            <ac:spMk id="2" creationId="{E33E81A5-D9AE-46DD-9B71-FF4B8CF2083B}"/>
          </ac:spMkLst>
        </pc:spChg>
        <pc:spChg chg="add del mod">
          <ac:chgData name="Ian Nabney" userId="d6603c99-5c95-4d2b-ba76-fe87db2f29c6" providerId="ADAL" clId="{32D97667-7688-46DE-A8DF-19AF11069D74}" dt="2021-02-06T16:16:07.760" v="2238"/>
          <ac:spMkLst>
            <pc:docMk/>
            <pc:sldMk cId="1088836683" sldId="298"/>
            <ac:spMk id="7" creationId="{4FEAB34B-78F9-4261-BA77-0B06521300B9}"/>
          </ac:spMkLst>
        </pc:spChg>
        <pc:spChg chg="add mod">
          <ac:chgData name="Ian Nabney" userId="d6603c99-5c95-4d2b-ba76-fe87db2f29c6" providerId="ADAL" clId="{32D97667-7688-46DE-A8DF-19AF11069D74}" dt="2021-02-06T16:16:04.893" v="2236" actId="313"/>
          <ac:spMkLst>
            <pc:docMk/>
            <pc:sldMk cId="1088836683" sldId="298"/>
            <ac:spMk id="8" creationId="{AFB5CD4A-264E-452E-9FB0-AC6FC219F8F4}"/>
          </ac:spMkLst>
        </pc:spChg>
        <pc:picChg chg="add mod">
          <ac:chgData name="Ian Nabney" userId="d6603c99-5c95-4d2b-ba76-fe87db2f29c6" providerId="ADAL" clId="{32D97667-7688-46DE-A8DF-19AF11069D74}" dt="2021-02-06T16:14:19.534" v="2100" actId="1076"/>
          <ac:picMkLst>
            <pc:docMk/>
            <pc:sldMk cId="1088836683" sldId="298"/>
            <ac:picMk id="6" creationId="{2B00F36F-E1EA-4CE8-9366-DDC61FB4ED2E}"/>
          </ac:picMkLst>
        </pc:picChg>
      </pc:sldChg>
      <pc:sldChg chg="addSp modSp new mod modTransition">
        <pc:chgData name="Ian Nabney" userId="d6603c99-5c95-4d2b-ba76-fe87db2f29c6" providerId="ADAL" clId="{32D97667-7688-46DE-A8DF-19AF11069D74}" dt="2021-02-07T13:57:38.622" v="3228"/>
        <pc:sldMkLst>
          <pc:docMk/>
          <pc:sldMk cId="933627576" sldId="299"/>
        </pc:sldMkLst>
        <pc:spChg chg="mod">
          <ac:chgData name="Ian Nabney" userId="d6603c99-5c95-4d2b-ba76-fe87db2f29c6" providerId="ADAL" clId="{32D97667-7688-46DE-A8DF-19AF11069D74}" dt="2021-02-06T16:17:39.279" v="2256" actId="20577"/>
          <ac:spMkLst>
            <pc:docMk/>
            <pc:sldMk cId="933627576" sldId="299"/>
            <ac:spMk id="2" creationId="{340D97C2-0736-41C6-92A4-201BFB922EAA}"/>
          </ac:spMkLst>
        </pc:spChg>
        <pc:spChg chg="add mod">
          <ac:chgData name="Ian Nabney" userId="d6603c99-5c95-4d2b-ba76-fe87db2f29c6" providerId="ADAL" clId="{32D97667-7688-46DE-A8DF-19AF11069D74}" dt="2021-02-06T16:30:41.504" v="2360" actId="20577"/>
          <ac:spMkLst>
            <pc:docMk/>
            <pc:sldMk cId="933627576" sldId="299"/>
            <ac:spMk id="6" creationId="{E55CA638-314E-4E1C-B4DD-0AF38F0D0491}"/>
          </ac:spMkLst>
        </pc:spChg>
      </pc:sldChg>
      <pc:sldChg chg="addSp modSp new mod modTransition">
        <pc:chgData name="Ian Nabney" userId="d6603c99-5c95-4d2b-ba76-fe87db2f29c6" providerId="ADAL" clId="{32D97667-7688-46DE-A8DF-19AF11069D74}" dt="2021-02-07T13:57:38.622" v="3228"/>
        <pc:sldMkLst>
          <pc:docMk/>
          <pc:sldMk cId="3668217247" sldId="300"/>
        </pc:sldMkLst>
        <pc:spChg chg="mod">
          <ac:chgData name="Ian Nabney" userId="d6603c99-5c95-4d2b-ba76-fe87db2f29c6" providerId="ADAL" clId="{32D97667-7688-46DE-A8DF-19AF11069D74}" dt="2021-02-06T16:41:24.177" v="2389" actId="20577"/>
          <ac:spMkLst>
            <pc:docMk/>
            <pc:sldMk cId="3668217247" sldId="300"/>
            <ac:spMk id="2" creationId="{32F7CEEC-3686-4637-B6B7-74AC2251696E}"/>
          </ac:spMkLst>
        </pc:spChg>
        <pc:spChg chg="add mod">
          <ac:chgData name="Ian Nabney" userId="d6603c99-5c95-4d2b-ba76-fe87db2f29c6" providerId="ADAL" clId="{32D97667-7688-46DE-A8DF-19AF11069D74}" dt="2021-02-06T16:46:21.220" v="2534" actId="20577"/>
          <ac:spMkLst>
            <pc:docMk/>
            <pc:sldMk cId="3668217247" sldId="300"/>
            <ac:spMk id="6" creationId="{0D536053-D158-4304-B84D-F11F1329E738}"/>
          </ac:spMkLst>
        </pc:spChg>
      </pc:sldChg>
      <pc:sldChg chg="addSp modSp new mod modTransition">
        <pc:chgData name="Ian Nabney" userId="d6603c99-5c95-4d2b-ba76-fe87db2f29c6" providerId="ADAL" clId="{32D97667-7688-46DE-A8DF-19AF11069D74}" dt="2021-02-07T13:57:38.622" v="3228"/>
        <pc:sldMkLst>
          <pc:docMk/>
          <pc:sldMk cId="2904356632" sldId="301"/>
        </pc:sldMkLst>
        <pc:spChg chg="mod">
          <ac:chgData name="Ian Nabney" userId="d6603c99-5c95-4d2b-ba76-fe87db2f29c6" providerId="ADAL" clId="{32D97667-7688-46DE-A8DF-19AF11069D74}" dt="2021-02-06T16:46:57.474" v="2552" actId="20577"/>
          <ac:spMkLst>
            <pc:docMk/>
            <pc:sldMk cId="2904356632" sldId="301"/>
            <ac:spMk id="2" creationId="{8EEC5E58-91D3-44A8-B4BF-D0A1042D68BA}"/>
          </ac:spMkLst>
        </pc:spChg>
        <pc:spChg chg="add mod">
          <ac:chgData name="Ian Nabney" userId="d6603c99-5c95-4d2b-ba76-fe87db2f29c6" providerId="ADAL" clId="{32D97667-7688-46DE-A8DF-19AF11069D74}" dt="2021-02-06T16:51:51.889" v="2702" actId="14100"/>
          <ac:spMkLst>
            <pc:docMk/>
            <pc:sldMk cId="2904356632" sldId="301"/>
            <ac:spMk id="6" creationId="{11C5D809-4972-467F-AAA4-046F53BFB56E}"/>
          </ac:spMkLst>
        </pc:spChg>
      </pc:sldChg>
      <pc:sldChg chg="addSp modSp new mod modTransition">
        <pc:chgData name="Ian Nabney" userId="d6603c99-5c95-4d2b-ba76-fe87db2f29c6" providerId="ADAL" clId="{32D97667-7688-46DE-A8DF-19AF11069D74}" dt="2021-02-07T13:57:38.622" v="3228"/>
        <pc:sldMkLst>
          <pc:docMk/>
          <pc:sldMk cId="490021754" sldId="302"/>
        </pc:sldMkLst>
        <pc:spChg chg="mod">
          <ac:chgData name="Ian Nabney" userId="d6603c99-5c95-4d2b-ba76-fe87db2f29c6" providerId="ADAL" clId="{32D97667-7688-46DE-A8DF-19AF11069D74}" dt="2021-02-06T16:52:24.928" v="2723" actId="20577"/>
          <ac:spMkLst>
            <pc:docMk/>
            <pc:sldMk cId="490021754" sldId="302"/>
            <ac:spMk id="2" creationId="{CFDE8D15-E0E9-441C-8AAD-829404194E7B}"/>
          </ac:spMkLst>
        </pc:spChg>
        <pc:spChg chg="add mod">
          <ac:chgData name="Ian Nabney" userId="d6603c99-5c95-4d2b-ba76-fe87db2f29c6" providerId="ADAL" clId="{32D97667-7688-46DE-A8DF-19AF11069D74}" dt="2021-02-06T16:54:08.181" v="2800" actId="20577"/>
          <ac:spMkLst>
            <pc:docMk/>
            <pc:sldMk cId="490021754" sldId="302"/>
            <ac:spMk id="6" creationId="{048DBD5D-6487-47A7-AE46-2D913E1249D0}"/>
          </ac:spMkLst>
        </pc:spChg>
      </pc:sldChg>
      <pc:sldChg chg="addSp modSp new mod modTransition">
        <pc:chgData name="Ian Nabney" userId="d6603c99-5c95-4d2b-ba76-fe87db2f29c6" providerId="ADAL" clId="{32D97667-7688-46DE-A8DF-19AF11069D74}" dt="2021-02-07T13:57:38.622" v="3228"/>
        <pc:sldMkLst>
          <pc:docMk/>
          <pc:sldMk cId="796334900" sldId="303"/>
        </pc:sldMkLst>
        <pc:spChg chg="mod">
          <ac:chgData name="Ian Nabney" userId="d6603c99-5c95-4d2b-ba76-fe87db2f29c6" providerId="ADAL" clId="{32D97667-7688-46DE-A8DF-19AF11069D74}" dt="2021-02-06T16:56:24.207" v="2840" actId="20577"/>
          <ac:spMkLst>
            <pc:docMk/>
            <pc:sldMk cId="796334900" sldId="303"/>
            <ac:spMk id="2" creationId="{DD9C6EF8-E3B0-479E-8BEF-DA53BE13BD9F}"/>
          </ac:spMkLst>
        </pc:spChg>
        <pc:spChg chg="mod">
          <ac:chgData name="Ian Nabney" userId="d6603c99-5c95-4d2b-ba76-fe87db2f29c6" providerId="ADAL" clId="{32D97667-7688-46DE-A8DF-19AF11069D74}" dt="2021-02-06T17:07:54.474" v="3110" actId="20577"/>
          <ac:spMkLst>
            <pc:docMk/>
            <pc:sldMk cId="796334900" sldId="303"/>
            <ac:spMk id="4" creationId="{D518DAF9-539E-4873-8D44-A70DE6C8C61B}"/>
          </ac:spMkLst>
        </pc:spChg>
        <pc:spChg chg="add mod">
          <ac:chgData name="Ian Nabney" userId="d6603c99-5c95-4d2b-ba76-fe87db2f29c6" providerId="ADAL" clId="{32D97667-7688-46DE-A8DF-19AF11069D74}" dt="2021-02-06T17:05:48.471" v="2862" actId="6549"/>
          <ac:spMkLst>
            <pc:docMk/>
            <pc:sldMk cId="796334900" sldId="303"/>
            <ac:spMk id="8" creationId="{0D959824-8C4B-4587-99FE-55EFB37A321B}"/>
          </ac:spMkLst>
        </pc:spChg>
        <pc:picChg chg="add mod">
          <ac:chgData name="Ian Nabney" userId="d6603c99-5c95-4d2b-ba76-fe87db2f29c6" providerId="ADAL" clId="{32D97667-7688-46DE-A8DF-19AF11069D74}" dt="2021-02-06T16:56:44.891" v="2843" actId="1076"/>
          <ac:picMkLst>
            <pc:docMk/>
            <pc:sldMk cId="796334900" sldId="303"/>
            <ac:picMk id="7" creationId="{D6C147BC-69EE-4792-B012-B52DC7E983DE}"/>
          </ac:picMkLst>
        </pc:picChg>
      </pc:sldChg>
      <pc:sldChg chg="addSp delSp modSp new mod modTransition">
        <pc:chgData name="Ian Nabney" userId="d6603c99-5c95-4d2b-ba76-fe87db2f29c6" providerId="ADAL" clId="{32D97667-7688-46DE-A8DF-19AF11069D74}" dt="2021-02-07T13:57:38.622" v="3228"/>
        <pc:sldMkLst>
          <pc:docMk/>
          <pc:sldMk cId="339783814" sldId="304"/>
        </pc:sldMkLst>
        <pc:spChg chg="mod">
          <ac:chgData name="Ian Nabney" userId="d6603c99-5c95-4d2b-ba76-fe87db2f29c6" providerId="ADAL" clId="{32D97667-7688-46DE-A8DF-19AF11069D74}" dt="2021-02-06T17:08:59.478" v="3129" actId="20577"/>
          <ac:spMkLst>
            <pc:docMk/>
            <pc:sldMk cId="339783814" sldId="304"/>
            <ac:spMk id="2" creationId="{D97D2EFE-9829-43F6-856F-35546EA6DC3A}"/>
          </ac:spMkLst>
        </pc:spChg>
        <pc:spChg chg="add del">
          <ac:chgData name="Ian Nabney" userId="d6603c99-5c95-4d2b-ba76-fe87db2f29c6" providerId="ADAL" clId="{32D97667-7688-46DE-A8DF-19AF11069D74}" dt="2021-02-06T17:08:47.187" v="3115"/>
          <ac:spMkLst>
            <pc:docMk/>
            <pc:sldMk cId="339783814" sldId="304"/>
            <ac:spMk id="6" creationId="{F0EA6ADD-C2D1-41AD-8987-D905E22A675B}"/>
          </ac:spMkLst>
        </pc:spChg>
        <pc:spChg chg="add mod">
          <ac:chgData name="Ian Nabney" userId="d6603c99-5c95-4d2b-ba76-fe87db2f29c6" providerId="ADAL" clId="{32D97667-7688-46DE-A8DF-19AF11069D74}" dt="2021-02-06T17:14:54.719" v="3222" actId="1076"/>
          <ac:spMkLst>
            <pc:docMk/>
            <pc:sldMk cId="339783814" sldId="304"/>
            <ac:spMk id="8" creationId="{7AE250D2-EB76-42FB-888F-CE8A03C8A13A}"/>
          </ac:spMkLst>
        </pc:spChg>
        <pc:spChg chg="add mod">
          <ac:chgData name="Ian Nabney" userId="d6603c99-5c95-4d2b-ba76-fe87db2f29c6" providerId="ADAL" clId="{32D97667-7688-46DE-A8DF-19AF11069D74}" dt="2021-02-06T17:14:49.491" v="3221" actId="14100"/>
          <ac:spMkLst>
            <pc:docMk/>
            <pc:sldMk cId="339783814" sldId="304"/>
            <ac:spMk id="9" creationId="{B2BADF8F-9DA6-4174-BEE8-FA1FA7843363}"/>
          </ac:spMkLst>
        </pc:spChg>
        <pc:picChg chg="add mod">
          <ac:chgData name="Ian Nabney" userId="d6603c99-5c95-4d2b-ba76-fe87db2f29c6" providerId="ADAL" clId="{32D97667-7688-46DE-A8DF-19AF11069D74}" dt="2021-02-06T17:08:55.658" v="3119" actId="14100"/>
          <ac:picMkLst>
            <pc:docMk/>
            <pc:sldMk cId="339783814" sldId="304"/>
            <ac:picMk id="7" creationId="{5B0B0EF3-BAF7-45B0-A111-688B13FAA662}"/>
          </ac:picMkLst>
        </pc:picChg>
      </pc:sldChg>
    </pc:docChg>
  </pc:docChgLst>
  <pc:docChgLst>
    <pc:chgData name="Ian Nabney" userId="d6603c99-5c95-4d2b-ba76-fe87db2f29c6" providerId="ADAL" clId="{B3AE9A3F-9F70-40B7-9026-0A90F23F3739}"/>
    <pc:docChg chg="undo custSel addSld delSld modSld">
      <pc:chgData name="Ian Nabney" userId="d6603c99-5c95-4d2b-ba76-fe87db2f29c6" providerId="ADAL" clId="{B3AE9A3F-9F70-40B7-9026-0A90F23F3739}" dt="2021-01-24T17:18:33.161" v="1902" actId="20577"/>
      <pc:docMkLst>
        <pc:docMk/>
      </pc:docMkLst>
      <pc:sldChg chg="modTransition">
        <pc:chgData name="Ian Nabney" userId="d6603c99-5c95-4d2b-ba76-fe87db2f29c6" providerId="ADAL" clId="{B3AE9A3F-9F70-40B7-9026-0A90F23F3739}" dt="2021-01-24T16:57:35.996" v="1449"/>
        <pc:sldMkLst>
          <pc:docMk/>
          <pc:sldMk cId="0" sldId="256"/>
        </pc:sldMkLst>
      </pc:sldChg>
      <pc:sldChg chg="modTransition">
        <pc:chgData name="Ian Nabney" userId="d6603c99-5c95-4d2b-ba76-fe87db2f29c6" providerId="ADAL" clId="{B3AE9A3F-9F70-40B7-9026-0A90F23F3739}" dt="2021-01-24T16:57:35.996" v="1449"/>
        <pc:sldMkLst>
          <pc:docMk/>
          <pc:sldMk cId="0" sldId="258"/>
        </pc:sldMkLst>
      </pc:sldChg>
      <pc:sldChg chg="del">
        <pc:chgData name="Ian Nabney" userId="d6603c99-5c95-4d2b-ba76-fe87db2f29c6" providerId="ADAL" clId="{B3AE9A3F-9F70-40B7-9026-0A90F23F3739}" dt="2021-01-24T16:56:00.123" v="1448" actId="2696"/>
        <pc:sldMkLst>
          <pc:docMk/>
          <pc:sldMk cId="0" sldId="259"/>
        </pc:sldMkLst>
      </pc:sldChg>
      <pc:sldChg chg="modSp mod modTransition">
        <pc:chgData name="Ian Nabney" userId="d6603c99-5c95-4d2b-ba76-fe87db2f29c6" providerId="ADAL" clId="{B3AE9A3F-9F70-40B7-9026-0A90F23F3739}" dt="2021-01-24T16:57:35.996" v="1449"/>
        <pc:sldMkLst>
          <pc:docMk/>
          <pc:sldMk cId="0" sldId="276"/>
        </pc:sldMkLst>
        <pc:spChg chg="mod">
          <ac:chgData name="Ian Nabney" userId="d6603c99-5c95-4d2b-ba76-fe87db2f29c6" providerId="ADAL" clId="{B3AE9A3F-9F70-40B7-9026-0A90F23F3739}" dt="2021-01-24T15:28:48.077" v="0" actId="20577"/>
          <ac:spMkLst>
            <pc:docMk/>
            <pc:sldMk cId="0" sldId="276"/>
            <ac:spMk id="32771" creationId="{8674BF37-E827-4547-8249-5CE423AC6A24}"/>
          </ac:spMkLst>
        </pc:spChg>
      </pc:sldChg>
      <pc:sldChg chg="modTransition">
        <pc:chgData name="Ian Nabney" userId="d6603c99-5c95-4d2b-ba76-fe87db2f29c6" providerId="ADAL" clId="{B3AE9A3F-9F70-40B7-9026-0A90F23F3739}" dt="2021-01-24T16:57:35.996" v="1449"/>
        <pc:sldMkLst>
          <pc:docMk/>
          <pc:sldMk cId="19118868" sldId="282"/>
        </pc:sldMkLst>
      </pc:sldChg>
      <pc:sldChg chg="modTransition">
        <pc:chgData name="Ian Nabney" userId="d6603c99-5c95-4d2b-ba76-fe87db2f29c6" providerId="ADAL" clId="{B3AE9A3F-9F70-40B7-9026-0A90F23F3739}" dt="2021-01-24T16:57:35.996" v="1449"/>
        <pc:sldMkLst>
          <pc:docMk/>
          <pc:sldMk cId="3279875091" sldId="288"/>
        </pc:sldMkLst>
      </pc:sldChg>
      <pc:sldChg chg="del modTransition">
        <pc:chgData name="Ian Nabney" userId="d6603c99-5c95-4d2b-ba76-fe87db2f29c6" providerId="ADAL" clId="{B3AE9A3F-9F70-40B7-9026-0A90F23F3739}" dt="2021-01-24T16:58:30.310" v="1453" actId="2696"/>
        <pc:sldMkLst>
          <pc:docMk/>
          <pc:sldMk cId="1294895777" sldId="291"/>
        </pc:sldMkLst>
      </pc:sldChg>
      <pc:sldChg chg="del">
        <pc:chgData name="Ian Nabney" userId="d6603c99-5c95-4d2b-ba76-fe87db2f29c6" providerId="ADAL" clId="{B3AE9A3F-9F70-40B7-9026-0A90F23F3739}" dt="2021-01-24T16:55:43.602" v="1447" actId="2696"/>
        <pc:sldMkLst>
          <pc:docMk/>
          <pc:sldMk cId="2431822236" sldId="293"/>
        </pc:sldMkLst>
      </pc:sldChg>
      <pc:sldChg chg="del modTransition">
        <pc:chgData name="Ian Nabney" userId="d6603c99-5c95-4d2b-ba76-fe87db2f29c6" providerId="ADAL" clId="{B3AE9A3F-9F70-40B7-9026-0A90F23F3739}" dt="2021-01-24T16:58:33.418" v="1454" actId="2696"/>
        <pc:sldMkLst>
          <pc:docMk/>
          <pc:sldMk cId="92613839" sldId="294"/>
        </pc:sldMkLst>
      </pc:sldChg>
      <pc:sldChg chg="del modTransition">
        <pc:chgData name="Ian Nabney" userId="d6603c99-5c95-4d2b-ba76-fe87db2f29c6" providerId="ADAL" clId="{B3AE9A3F-9F70-40B7-9026-0A90F23F3739}" dt="2021-01-24T16:58:21.176" v="1451" actId="2696"/>
        <pc:sldMkLst>
          <pc:docMk/>
          <pc:sldMk cId="190260176" sldId="295"/>
        </pc:sldMkLst>
      </pc:sldChg>
      <pc:sldChg chg="del modTransition">
        <pc:chgData name="Ian Nabney" userId="d6603c99-5c95-4d2b-ba76-fe87db2f29c6" providerId="ADAL" clId="{B3AE9A3F-9F70-40B7-9026-0A90F23F3739}" dt="2021-01-24T16:58:25.485" v="1452" actId="2696"/>
        <pc:sldMkLst>
          <pc:docMk/>
          <pc:sldMk cId="4004696963" sldId="296"/>
        </pc:sldMkLst>
      </pc:sldChg>
      <pc:sldChg chg="modSp mod modTransition">
        <pc:chgData name="Ian Nabney" userId="d6603c99-5c95-4d2b-ba76-fe87db2f29c6" providerId="ADAL" clId="{B3AE9A3F-9F70-40B7-9026-0A90F23F3739}" dt="2021-01-24T16:57:35.996" v="1449"/>
        <pc:sldMkLst>
          <pc:docMk/>
          <pc:sldMk cId="2621091114" sldId="297"/>
        </pc:sldMkLst>
        <pc:spChg chg="mod">
          <ac:chgData name="Ian Nabney" userId="d6603c99-5c95-4d2b-ba76-fe87db2f29c6" providerId="ADAL" clId="{B3AE9A3F-9F70-40B7-9026-0A90F23F3739}" dt="2021-01-24T15:42:03.033" v="12" actId="20577"/>
          <ac:spMkLst>
            <pc:docMk/>
            <pc:sldMk cId="2621091114" sldId="297"/>
            <ac:spMk id="33795" creationId="{23197C43-B85C-4ACB-B792-0B3008912482}"/>
          </ac:spMkLst>
        </pc:spChg>
      </pc:sldChg>
      <pc:sldChg chg="modTransition">
        <pc:chgData name="Ian Nabney" userId="d6603c99-5c95-4d2b-ba76-fe87db2f29c6" providerId="ADAL" clId="{B3AE9A3F-9F70-40B7-9026-0A90F23F3739}" dt="2021-01-24T16:57:35.996" v="1449"/>
        <pc:sldMkLst>
          <pc:docMk/>
          <pc:sldMk cId="3043018420" sldId="298"/>
        </pc:sldMkLst>
      </pc:sldChg>
      <pc:sldChg chg="modTransition">
        <pc:chgData name="Ian Nabney" userId="d6603c99-5c95-4d2b-ba76-fe87db2f29c6" providerId="ADAL" clId="{B3AE9A3F-9F70-40B7-9026-0A90F23F3739}" dt="2021-01-24T16:57:35.996" v="1449"/>
        <pc:sldMkLst>
          <pc:docMk/>
          <pc:sldMk cId="454233025" sldId="299"/>
        </pc:sldMkLst>
      </pc:sldChg>
      <pc:sldChg chg="modSp mod modTransition">
        <pc:chgData name="Ian Nabney" userId="d6603c99-5c95-4d2b-ba76-fe87db2f29c6" providerId="ADAL" clId="{B3AE9A3F-9F70-40B7-9026-0A90F23F3739}" dt="2021-01-24T16:57:35.996" v="1449"/>
        <pc:sldMkLst>
          <pc:docMk/>
          <pc:sldMk cId="855958701" sldId="300"/>
        </pc:sldMkLst>
        <pc:spChg chg="mod">
          <ac:chgData name="Ian Nabney" userId="d6603c99-5c95-4d2b-ba76-fe87db2f29c6" providerId="ADAL" clId="{B3AE9A3F-9F70-40B7-9026-0A90F23F3739}" dt="2021-01-24T16:13:51.393" v="977" actId="20577"/>
          <ac:spMkLst>
            <pc:docMk/>
            <pc:sldMk cId="855958701" sldId="300"/>
            <ac:spMk id="34818" creationId="{561AD36A-3E53-41CF-830E-4589AF380786}"/>
          </ac:spMkLst>
        </pc:spChg>
        <pc:spChg chg="mod">
          <ac:chgData name="Ian Nabney" userId="d6603c99-5c95-4d2b-ba76-fe87db2f29c6" providerId="ADAL" clId="{B3AE9A3F-9F70-40B7-9026-0A90F23F3739}" dt="2021-01-24T16:39:24.347" v="1182" actId="20577"/>
          <ac:spMkLst>
            <pc:docMk/>
            <pc:sldMk cId="855958701" sldId="300"/>
            <ac:spMk id="34819" creationId="{23C6CE69-5894-4CA6-A261-12A4A1F8EA53}"/>
          </ac:spMkLst>
        </pc:spChg>
      </pc:sldChg>
      <pc:sldChg chg="modTransition">
        <pc:chgData name="Ian Nabney" userId="d6603c99-5c95-4d2b-ba76-fe87db2f29c6" providerId="ADAL" clId="{B3AE9A3F-9F70-40B7-9026-0A90F23F3739}" dt="2021-01-24T16:57:35.996" v="1449"/>
        <pc:sldMkLst>
          <pc:docMk/>
          <pc:sldMk cId="3631153138" sldId="301"/>
        </pc:sldMkLst>
      </pc:sldChg>
      <pc:sldChg chg="modTransition">
        <pc:chgData name="Ian Nabney" userId="d6603c99-5c95-4d2b-ba76-fe87db2f29c6" providerId="ADAL" clId="{B3AE9A3F-9F70-40B7-9026-0A90F23F3739}" dt="2021-01-24T16:57:35.996" v="1449"/>
        <pc:sldMkLst>
          <pc:docMk/>
          <pc:sldMk cId="292790285" sldId="302"/>
        </pc:sldMkLst>
      </pc:sldChg>
      <pc:sldChg chg="del modTransition">
        <pc:chgData name="Ian Nabney" userId="d6603c99-5c95-4d2b-ba76-fe87db2f29c6" providerId="ADAL" clId="{B3AE9A3F-9F70-40B7-9026-0A90F23F3739}" dt="2021-01-24T16:58:58.918" v="1457" actId="47"/>
        <pc:sldMkLst>
          <pc:docMk/>
          <pc:sldMk cId="3997845246" sldId="303"/>
        </pc:sldMkLst>
      </pc:sldChg>
      <pc:sldChg chg="del modTransition">
        <pc:chgData name="Ian Nabney" userId="d6603c99-5c95-4d2b-ba76-fe87db2f29c6" providerId="ADAL" clId="{B3AE9A3F-9F70-40B7-9026-0A90F23F3739}" dt="2021-01-24T16:59:13.584" v="1458" actId="47"/>
        <pc:sldMkLst>
          <pc:docMk/>
          <pc:sldMk cId="1443636144" sldId="304"/>
        </pc:sldMkLst>
      </pc:sldChg>
      <pc:sldChg chg="del modTransition">
        <pc:chgData name="Ian Nabney" userId="d6603c99-5c95-4d2b-ba76-fe87db2f29c6" providerId="ADAL" clId="{B3AE9A3F-9F70-40B7-9026-0A90F23F3739}" dt="2021-01-24T16:58:18.309" v="1450" actId="2696"/>
        <pc:sldMkLst>
          <pc:docMk/>
          <pc:sldMk cId="2477114665" sldId="305"/>
        </pc:sldMkLst>
      </pc:sldChg>
      <pc:sldChg chg="addSp delSp modSp mod modTransition">
        <pc:chgData name="Ian Nabney" userId="d6603c99-5c95-4d2b-ba76-fe87db2f29c6" providerId="ADAL" clId="{B3AE9A3F-9F70-40B7-9026-0A90F23F3739}" dt="2021-01-24T16:57:35.996" v="1449"/>
        <pc:sldMkLst>
          <pc:docMk/>
          <pc:sldMk cId="342211049" sldId="307"/>
        </pc:sldMkLst>
        <pc:spChg chg="add del mod">
          <ac:chgData name="Ian Nabney" userId="d6603c99-5c95-4d2b-ba76-fe87db2f29c6" providerId="ADAL" clId="{B3AE9A3F-9F70-40B7-9026-0A90F23F3739}" dt="2021-01-24T16:10:36.019" v="948"/>
          <ac:spMkLst>
            <pc:docMk/>
            <pc:sldMk cId="342211049" sldId="307"/>
            <ac:spMk id="2" creationId="{C9AE9DB6-A78C-406C-A245-E484C9DB0889}"/>
          </ac:spMkLst>
        </pc:spChg>
        <pc:spChg chg="add mod">
          <ac:chgData name="Ian Nabney" userId="d6603c99-5c95-4d2b-ba76-fe87db2f29c6" providerId="ADAL" clId="{B3AE9A3F-9F70-40B7-9026-0A90F23F3739}" dt="2021-01-24T16:10:31.447" v="946" actId="14100"/>
          <ac:spMkLst>
            <pc:docMk/>
            <pc:sldMk cId="342211049" sldId="307"/>
            <ac:spMk id="3" creationId="{25B6E791-DC53-4635-8D15-37493B41669F}"/>
          </ac:spMkLst>
        </pc:spChg>
        <pc:spChg chg="mod">
          <ac:chgData name="Ian Nabney" userId="d6603c99-5c95-4d2b-ba76-fe87db2f29c6" providerId="ADAL" clId="{B3AE9A3F-9F70-40B7-9026-0A90F23F3739}" dt="2021-01-24T16:08:23.314" v="888" actId="14100"/>
          <ac:spMkLst>
            <pc:docMk/>
            <pc:sldMk cId="342211049" sldId="307"/>
            <ac:spMk id="35842" creationId="{271C4228-A08A-444F-A7F6-77D9AA3ED7AA}"/>
          </ac:spMkLst>
        </pc:spChg>
        <pc:spChg chg="del">
          <ac:chgData name="Ian Nabney" userId="d6603c99-5c95-4d2b-ba76-fe87db2f29c6" providerId="ADAL" clId="{B3AE9A3F-9F70-40B7-9026-0A90F23F3739}" dt="2021-01-24T16:08:28.803" v="889" actId="21"/>
          <ac:spMkLst>
            <pc:docMk/>
            <pc:sldMk cId="342211049" sldId="307"/>
            <ac:spMk id="35846" creationId="{56CE3B10-8B8C-424F-96E7-4FC307CA9A45}"/>
          </ac:spMkLst>
        </pc:spChg>
        <pc:picChg chg="del">
          <ac:chgData name="Ian Nabney" userId="d6603c99-5c95-4d2b-ba76-fe87db2f29c6" providerId="ADAL" clId="{B3AE9A3F-9F70-40B7-9026-0A90F23F3739}" dt="2021-01-24T16:08:28.803" v="889" actId="21"/>
          <ac:picMkLst>
            <pc:docMk/>
            <pc:sldMk cId="342211049" sldId="307"/>
            <ac:picMk id="35845" creationId="{3C544DC3-C4AE-4B0C-B1BA-62D74E9FF7A3}"/>
          </ac:picMkLst>
        </pc:picChg>
      </pc:sldChg>
      <pc:sldChg chg="del modTransition">
        <pc:chgData name="Ian Nabney" userId="d6603c99-5c95-4d2b-ba76-fe87db2f29c6" providerId="ADAL" clId="{B3AE9A3F-9F70-40B7-9026-0A90F23F3739}" dt="2021-01-24T16:59:13.584" v="1458" actId="47"/>
        <pc:sldMkLst>
          <pc:docMk/>
          <pc:sldMk cId="218644330" sldId="308"/>
        </pc:sldMkLst>
      </pc:sldChg>
      <pc:sldChg chg="del modTransition">
        <pc:chgData name="Ian Nabney" userId="d6603c99-5c95-4d2b-ba76-fe87db2f29c6" providerId="ADAL" clId="{B3AE9A3F-9F70-40B7-9026-0A90F23F3739}" dt="2021-01-24T16:58:36.817" v="1455" actId="2696"/>
        <pc:sldMkLst>
          <pc:docMk/>
          <pc:sldMk cId="3685606621" sldId="309"/>
        </pc:sldMkLst>
      </pc:sldChg>
      <pc:sldChg chg="del modTransition">
        <pc:chgData name="Ian Nabney" userId="d6603c99-5c95-4d2b-ba76-fe87db2f29c6" providerId="ADAL" clId="{B3AE9A3F-9F70-40B7-9026-0A90F23F3739}" dt="2021-01-24T16:58:50.123" v="1456" actId="47"/>
        <pc:sldMkLst>
          <pc:docMk/>
          <pc:sldMk cId="3880590519" sldId="310"/>
        </pc:sldMkLst>
      </pc:sldChg>
      <pc:sldChg chg="del modTransition">
        <pc:chgData name="Ian Nabney" userId="d6603c99-5c95-4d2b-ba76-fe87db2f29c6" providerId="ADAL" clId="{B3AE9A3F-9F70-40B7-9026-0A90F23F3739}" dt="2021-01-24T16:58:50.123" v="1456" actId="47"/>
        <pc:sldMkLst>
          <pc:docMk/>
          <pc:sldMk cId="0" sldId="311"/>
        </pc:sldMkLst>
      </pc:sldChg>
      <pc:sldChg chg="del modTransition">
        <pc:chgData name="Ian Nabney" userId="d6603c99-5c95-4d2b-ba76-fe87db2f29c6" providerId="ADAL" clId="{B3AE9A3F-9F70-40B7-9026-0A90F23F3739}" dt="2021-01-24T16:58:50.123" v="1456" actId="47"/>
        <pc:sldMkLst>
          <pc:docMk/>
          <pc:sldMk cId="0" sldId="312"/>
        </pc:sldMkLst>
      </pc:sldChg>
      <pc:sldChg chg="del modTransition">
        <pc:chgData name="Ian Nabney" userId="d6603c99-5c95-4d2b-ba76-fe87db2f29c6" providerId="ADAL" clId="{B3AE9A3F-9F70-40B7-9026-0A90F23F3739}" dt="2021-01-24T16:58:50.123" v="1456" actId="47"/>
        <pc:sldMkLst>
          <pc:docMk/>
          <pc:sldMk cId="0" sldId="313"/>
        </pc:sldMkLst>
      </pc:sldChg>
      <pc:sldChg chg="del modTransition">
        <pc:chgData name="Ian Nabney" userId="d6603c99-5c95-4d2b-ba76-fe87db2f29c6" providerId="ADAL" clId="{B3AE9A3F-9F70-40B7-9026-0A90F23F3739}" dt="2021-01-24T16:58:50.123" v="1456" actId="47"/>
        <pc:sldMkLst>
          <pc:docMk/>
          <pc:sldMk cId="0" sldId="314"/>
        </pc:sldMkLst>
      </pc:sldChg>
      <pc:sldChg chg="del modTransition">
        <pc:chgData name="Ian Nabney" userId="d6603c99-5c95-4d2b-ba76-fe87db2f29c6" providerId="ADAL" clId="{B3AE9A3F-9F70-40B7-9026-0A90F23F3739}" dt="2021-01-24T16:58:50.123" v="1456" actId="47"/>
        <pc:sldMkLst>
          <pc:docMk/>
          <pc:sldMk cId="0" sldId="315"/>
        </pc:sldMkLst>
      </pc:sldChg>
      <pc:sldChg chg="del modTransition">
        <pc:chgData name="Ian Nabney" userId="d6603c99-5c95-4d2b-ba76-fe87db2f29c6" providerId="ADAL" clId="{B3AE9A3F-9F70-40B7-9026-0A90F23F3739}" dt="2021-01-24T16:59:13.584" v="1458" actId="47"/>
        <pc:sldMkLst>
          <pc:docMk/>
          <pc:sldMk cId="0" sldId="316"/>
        </pc:sldMkLst>
      </pc:sldChg>
      <pc:sldChg chg="del modTransition">
        <pc:chgData name="Ian Nabney" userId="d6603c99-5c95-4d2b-ba76-fe87db2f29c6" providerId="ADAL" clId="{B3AE9A3F-9F70-40B7-9026-0A90F23F3739}" dt="2021-01-24T16:58:58.918" v="1457" actId="47"/>
        <pc:sldMkLst>
          <pc:docMk/>
          <pc:sldMk cId="3779904454" sldId="318"/>
        </pc:sldMkLst>
      </pc:sldChg>
      <pc:sldChg chg="del modTransition">
        <pc:chgData name="Ian Nabney" userId="d6603c99-5c95-4d2b-ba76-fe87db2f29c6" providerId="ADAL" clId="{B3AE9A3F-9F70-40B7-9026-0A90F23F3739}" dt="2021-01-24T16:59:29.375" v="1459" actId="47"/>
        <pc:sldMkLst>
          <pc:docMk/>
          <pc:sldMk cId="2528139394" sldId="319"/>
        </pc:sldMkLst>
      </pc:sldChg>
      <pc:sldChg chg="del modTransition">
        <pc:chgData name="Ian Nabney" userId="d6603c99-5c95-4d2b-ba76-fe87db2f29c6" providerId="ADAL" clId="{B3AE9A3F-9F70-40B7-9026-0A90F23F3739}" dt="2021-01-24T16:59:29.375" v="1459" actId="47"/>
        <pc:sldMkLst>
          <pc:docMk/>
          <pc:sldMk cId="1858474073" sldId="320"/>
        </pc:sldMkLst>
      </pc:sldChg>
      <pc:sldChg chg="del modTransition">
        <pc:chgData name="Ian Nabney" userId="d6603c99-5c95-4d2b-ba76-fe87db2f29c6" providerId="ADAL" clId="{B3AE9A3F-9F70-40B7-9026-0A90F23F3739}" dt="2021-01-24T16:59:29.375" v="1459" actId="47"/>
        <pc:sldMkLst>
          <pc:docMk/>
          <pc:sldMk cId="47179415" sldId="321"/>
        </pc:sldMkLst>
      </pc:sldChg>
      <pc:sldChg chg="del modTransition">
        <pc:chgData name="Ian Nabney" userId="d6603c99-5c95-4d2b-ba76-fe87db2f29c6" providerId="ADAL" clId="{B3AE9A3F-9F70-40B7-9026-0A90F23F3739}" dt="2021-01-24T16:59:29.375" v="1459" actId="47"/>
        <pc:sldMkLst>
          <pc:docMk/>
          <pc:sldMk cId="2339563606" sldId="322"/>
        </pc:sldMkLst>
      </pc:sldChg>
      <pc:sldChg chg="addSp delSp modSp new mod modTransition">
        <pc:chgData name="Ian Nabney" userId="d6603c99-5c95-4d2b-ba76-fe87db2f29c6" providerId="ADAL" clId="{B3AE9A3F-9F70-40B7-9026-0A90F23F3739}" dt="2021-01-24T16:57:35.996" v="1449"/>
        <pc:sldMkLst>
          <pc:docMk/>
          <pc:sldMk cId="4167395581" sldId="323"/>
        </pc:sldMkLst>
        <pc:spChg chg="mod">
          <ac:chgData name="Ian Nabney" userId="d6603c99-5c95-4d2b-ba76-fe87db2f29c6" providerId="ADAL" clId="{B3AE9A3F-9F70-40B7-9026-0A90F23F3739}" dt="2021-01-24T16:07:40.873" v="852" actId="14100"/>
          <ac:spMkLst>
            <pc:docMk/>
            <pc:sldMk cId="4167395581" sldId="323"/>
            <ac:spMk id="2" creationId="{E923CF9B-1213-4B54-B21C-7925075D4D05}"/>
          </ac:spMkLst>
        </pc:spChg>
        <pc:spChg chg="add">
          <ac:chgData name="Ian Nabney" userId="d6603c99-5c95-4d2b-ba76-fe87db2f29c6" providerId="ADAL" clId="{B3AE9A3F-9F70-40B7-9026-0A90F23F3739}" dt="2021-01-24T15:37:59.206" v="6"/>
          <ac:spMkLst>
            <pc:docMk/>
            <pc:sldMk cId="4167395581" sldId="323"/>
            <ac:spMk id="6" creationId="{9FB8522C-0526-48E9-BDE3-330EC781E5BB}"/>
          </ac:spMkLst>
        </pc:spChg>
        <pc:spChg chg="add del mod">
          <ac:chgData name="Ian Nabney" userId="d6603c99-5c95-4d2b-ba76-fe87db2f29c6" providerId="ADAL" clId="{B3AE9A3F-9F70-40B7-9026-0A90F23F3739}" dt="2021-01-24T15:38:12.099" v="9" actId="21"/>
          <ac:spMkLst>
            <pc:docMk/>
            <pc:sldMk cId="4167395581" sldId="323"/>
            <ac:spMk id="7" creationId="{B2F7FFA6-AA41-4C69-916C-83497AB541FD}"/>
          </ac:spMkLst>
        </pc:spChg>
        <pc:spChg chg="add del mod">
          <ac:chgData name="Ian Nabney" userId="d6603c99-5c95-4d2b-ba76-fe87db2f29c6" providerId="ADAL" clId="{B3AE9A3F-9F70-40B7-9026-0A90F23F3739}" dt="2021-01-24T15:43:31.541" v="40"/>
          <ac:spMkLst>
            <pc:docMk/>
            <pc:sldMk cId="4167395581" sldId="323"/>
            <ac:spMk id="9" creationId="{75C772E4-1976-444D-B6CE-5C4C9EA3B314}"/>
          </ac:spMkLst>
        </pc:spChg>
        <pc:spChg chg="add mod">
          <ac:chgData name="Ian Nabney" userId="d6603c99-5c95-4d2b-ba76-fe87db2f29c6" providerId="ADAL" clId="{B3AE9A3F-9F70-40B7-9026-0A90F23F3739}" dt="2021-01-24T16:05:32.216" v="840" actId="20577"/>
          <ac:spMkLst>
            <pc:docMk/>
            <pc:sldMk cId="4167395581" sldId="323"/>
            <ac:spMk id="10" creationId="{00BE0914-5456-44B0-BA4C-306608EDF922}"/>
          </ac:spMkLst>
        </pc:spChg>
        <pc:picChg chg="add del">
          <ac:chgData name="Ian Nabney" userId="d6603c99-5c95-4d2b-ba76-fe87db2f29c6" providerId="ADAL" clId="{B3AE9A3F-9F70-40B7-9026-0A90F23F3739}" dt="2021-01-24T15:39:48.905" v="11" actId="478"/>
          <ac:picMkLst>
            <pc:docMk/>
            <pc:sldMk cId="4167395581" sldId="323"/>
            <ac:picMk id="8" creationId="{5083FE59-03A1-412D-8B7A-59B0EC74D55C}"/>
          </ac:picMkLst>
        </pc:picChg>
      </pc:sldChg>
      <pc:sldChg chg="addSp modSp new mod modTransition">
        <pc:chgData name="Ian Nabney" userId="d6603c99-5c95-4d2b-ba76-fe87db2f29c6" providerId="ADAL" clId="{B3AE9A3F-9F70-40B7-9026-0A90F23F3739}" dt="2021-01-24T16:57:35.996" v="1449"/>
        <pc:sldMkLst>
          <pc:docMk/>
          <pc:sldMk cId="391201338" sldId="324"/>
        </pc:sldMkLst>
        <pc:spChg chg="mod">
          <ac:chgData name="Ian Nabney" userId="d6603c99-5c95-4d2b-ba76-fe87db2f29c6" providerId="ADAL" clId="{B3AE9A3F-9F70-40B7-9026-0A90F23F3739}" dt="2021-01-24T15:43:59.710" v="58" actId="20577"/>
          <ac:spMkLst>
            <pc:docMk/>
            <pc:sldMk cId="391201338" sldId="324"/>
            <ac:spMk id="2" creationId="{2E248C42-D04A-48E8-B7D1-3BD5562A110E}"/>
          </ac:spMkLst>
        </pc:spChg>
        <pc:picChg chg="add mod">
          <ac:chgData name="Ian Nabney" userId="d6603c99-5c95-4d2b-ba76-fe87db2f29c6" providerId="ADAL" clId="{B3AE9A3F-9F70-40B7-9026-0A90F23F3739}" dt="2021-01-24T15:44:54.020" v="119" actId="962"/>
          <ac:picMkLst>
            <pc:docMk/>
            <pc:sldMk cId="391201338" sldId="324"/>
            <ac:picMk id="7" creationId="{EF5B07AD-50C0-45D4-B73E-8A47581BFCB3}"/>
          </ac:picMkLst>
        </pc:picChg>
      </pc:sldChg>
      <pc:sldChg chg="addSp modSp new mod modTransition">
        <pc:chgData name="Ian Nabney" userId="d6603c99-5c95-4d2b-ba76-fe87db2f29c6" providerId="ADAL" clId="{B3AE9A3F-9F70-40B7-9026-0A90F23F3739}" dt="2021-01-24T16:57:35.996" v="1449"/>
        <pc:sldMkLst>
          <pc:docMk/>
          <pc:sldMk cId="3213586937" sldId="325"/>
        </pc:sldMkLst>
        <pc:spChg chg="mod">
          <ac:chgData name="Ian Nabney" userId="d6603c99-5c95-4d2b-ba76-fe87db2f29c6" providerId="ADAL" clId="{B3AE9A3F-9F70-40B7-9026-0A90F23F3739}" dt="2021-01-24T16:09:03.513" v="935" actId="14100"/>
          <ac:spMkLst>
            <pc:docMk/>
            <pc:sldMk cId="3213586937" sldId="325"/>
            <ac:spMk id="2" creationId="{54F11BAA-21C1-4121-820D-15082496F693}"/>
          </ac:spMkLst>
        </pc:spChg>
        <pc:spChg chg="add mod">
          <ac:chgData name="Ian Nabney" userId="d6603c99-5c95-4d2b-ba76-fe87db2f29c6" providerId="ADAL" clId="{B3AE9A3F-9F70-40B7-9026-0A90F23F3739}" dt="2021-01-24T16:08:47.058" v="893" actId="14100"/>
          <ac:spMkLst>
            <pc:docMk/>
            <pc:sldMk cId="3213586937" sldId="325"/>
            <ac:spMk id="7" creationId="{8CF09BAF-749C-4501-A132-3F1479647649}"/>
          </ac:spMkLst>
        </pc:spChg>
        <pc:picChg chg="add mod">
          <ac:chgData name="Ian Nabney" userId="d6603c99-5c95-4d2b-ba76-fe87db2f29c6" providerId="ADAL" clId="{B3AE9A3F-9F70-40B7-9026-0A90F23F3739}" dt="2021-01-24T16:08:47.058" v="893" actId="14100"/>
          <ac:picMkLst>
            <pc:docMk/>
            <pc:sldMk cId="3213586937" sldId="325"/>
            <ac:picMk id="6" creationId="{ADD2226E-ADC7-4C94-819E-68CE03E57385}"/>
          </ac:picMkLst>
        </pc:picChg>
      </pc:sldChg>
      <pc:sldChg chg="addSp delSp modSp new mod modTransition">
        <pc:chgData name="Ian Nabney" userId="d6603c99-5c95-4d2b-ba76-fe87db2f29c6" providerId="ADAL" clId="{B3AE9A3F-9F70-40B7-9026-0A90F23F3739}" dt="2021-01-24T16:57:35.996" v="1449"/>
        <pc:sldMkLst>
          <pc:docMk/>
          <pc:sldMk cId="891527413" sldId="326"/>
        </pc:sldMkLst>
        <pc:spChg chg="mod">
          <ac:chgData name="Ian Nabney" userId="d6603c99-5c95-4d2b-ba76-fe87db2f29c6" providerId="ADAL" clId="{B3AE9A3F-9F70-40B7-9026-0A90F23F3739}" dt="2021-01-24T16:52:45.383" v="1205" actId="20577"/>
          <ac:spMkLst>
            <pc:docMk/>
            <pc:sldMk cId="891527413" sldId="326"/>
            <ac:spMk id="2" creationId="{2A952E60-50B9-4045-AF10-85CFD9CF81C9}"/>
          </ac:spMkLst>
        </pc:spChg>
        <pc:spChg chg="add del">
          <ac:chgData name="Ian Nabney" userId="d6603c99-5c95-4d2b-ba76-fe87db2f29c6" providerId="ADAL" clId="{B3AE9A3F-9F70-40B7-9026-0A90F23F3739}" dt="2021-01-24T16:52:25.179" v="1184"/>
          <ac:spMkLst>
            <pc:docMk/>
            <pc:sldMk cId="891527413" sldId="326"/>
            <ac:spMk id="6" creationId="{5B606596-9201-4BBD-8E4D-0F6FD51198BB}"/>
          </ac:spMkLst>
        </pc:spChg>
        <pc:spChg chg="add mod">
          <ac:chgData name="Ian Nabney" userId="d6603c99-5c95-4d2b-ba76-fe87db2f29c6" providerId="ADAL" clId="{B3AE9A3F-9F70-40B7-9026-0A90F23F3739}" dt="2021-01-24T16:54:25.276" v="1446" actId="20577"/>
          <ac:spMkLst>
            <pc:docMk/>
            <pc:sldMk cId="891527413" sldId="326"/>
            <ac:spMk id="8" creationId="{D4E38CB2-594E-4621-A921-E381FC999823}"/>
          </ac:spMkLst>
        </pc:spChg>
        <pc:picChg chg="add mod">
          <ac:chgData name="Ian Nabney" userId="d6603c99-5c95-4d2b-ba76-fe87db2f29c6" providerId="ADAL" clId="{B3AE9A3F-9F70-40B7-9026-0A90F23F3739}" dt="2021-01-24T16:52:37.054" v="1188" actId="14100"/>
          <ac:picMkLst>
            <pc:docMk/>
            <pc:sldMk cId="891527413" sldId="326"/>
            <ac:picMk id="7" creationId="{9D1EDC75-8CFB-4030-8EA8-E0B86C625531}"/>
          </ac:picMkLst>
        </pc:picChg>
      </pc:sldChg>
      <pc:sldChg chg="addSp modSp new mod modTransition">
        <pc:chgData name="Ian Nabney" userId="d6603c99-5c95-4d2b-ba76-fe87db2f29c6" providerId="ADAL" clId="{B3AE9A3F-9F70-40B7-9026-0A90F23F3739}" dt="2021-01-24T17:18:33.161" v="1902" actId="20577"/>
        <pc:sldMkLst>
          <pc:docMk/>
          <pc:sldMk cId="395974474" sldId="327"/>
        </pc:sldMkLst>
        <pc:spChg chg="mod">
          <ac:chgData name="Ian Nabney" userId="d6603c99-5c95-4d2b-ba76-fe87db2f29c6" providerId="ADAL" clId="{B3AE9A3F-9F70-40B7-9026-0A90F23F3739}" dt="2021-01-24T17:12:24.101" v="1474" actId="20577"/>
          <ac:spMkLst>
            <pc:docMk/>
            <pc:sldMk cId="395974474" sldId="327"/>
            <ac:spMk id="2" creationId="{12158CF2-536C-450F-848B-5B6AFFE7345C}"/>
          </ac:spMkLst>
        </pc:spChg>
        <pc:spChg chg="add mod">
          <ac:chgData name="Ian Nabney" userId="d6603c99-5c95-4d2b-ba76-fe87db2f29c6" providerId="ADAL" clId="{B3AE9A3F-9F70-40B7-9026-0A90F23F3739}" dt="2021-01-24T17:18:33.161" v="1902" actId="20577"/>
          <ac:spMkLst>
            <pc:docMk/>
            <pc:sldMk cId="395974474" sldId="327"/>
            <ac:spMk id="6" creationId="{87C5E6D5-4B96-4EDF-A142-55D4AE4A584A}"/>
          </ac:spMkLst>
        </pc:spChg>
      </pc:sldChg>
    </pc:docChg>
  </pc:docChgLst>
  <pc:docChgLst>
    <pc:chgData name="Ian Nabney" userId="d6603c99-5c95-4d2b-ba76-fe87db2f29c6" providerId="ADAL" clId="{C3BAE35C-DDF8-4DB2-AE79-AB4D4BAED5EE}"/>
    <pc:docChg chg="custSel addSld delSld modSld">
      <pc:chgData name="Ian Nabney" userId="d6603c99-5c95-4d2b-ba76-fe87db2f29c6" providerId="ADAL" clId="{C3BAE35C-DDF8-4DB2-AE79-AB4D4BAED5EE}" dt="2021-01-25T14:53:46.392" v="5875"/>
      <pc:docMkLst>
        <pc:docMk/>
      </pc:docMkLst>
      <pc:sldChg chg="modSp mod">
        <pc:chgData name="Ian Nabney" userId="d6603c99-5c95-4d2b-ba76-fe87db2f29c6" providerId="ADAL" clId="{C3BAE35C-DDF8-4DB2-AE79-AB4D4BAED5EE}" dt="2021-01-24T18:43:49.705" v="15" actId="20577"/>
        <pc:sldMkLst>
          <pc:docMk/>
          <pc:sldMk cId="0" sldId="256"/>
        </pc:sldMkLst>
        <pc:spChg chg="mod">
          <ac:chgData name="Ian Nabney" userId="d6603c99-5c95-4d2b-ba76-fe87db2f29c6" providerId="ADAL" clId="{C3BAE35C-DDF8-4DB2-AE79-AB4D4BAED5EE}" dt="2021-01-24T18:43:49.705" v="15" actId="20577"/>
          <ac:spMkLst>
            <pc:docMk/>
            <pc:sldMk cId="0" sldId="256"/>
            <ac:spMk id="30722" creationId="{1EFC9091-8354-444B-BB79-2B3E0582CEE3}"/>
          </ac:spMkLst>
        </pc:spChg>
      </pc:sldChg>
      <pc:sldChg chg="del">
        <pc:chgData name="Ian Nabney" userId="d6603c99-5c95-4d2b-ba76-fe87db2f29c6" providerId="ADAL" clId="{C3BAE35C-DDF8-4DB2-AE79-AB4D4BAED5EE}" dt="2021-01-24T18:54:01.614" v="296" actId="47"/>
        <pc:sldMkLst>
          <pc:docMk/>
          <pc:sldMk cId="0" sldId="258"/>
        </pc:sldMkLst>
      </pc:sldChg>
      <pc:sldChg chg="modSp mod">
        <pc:chgData name="Ian Nabney" userId="d6603c99-5c95-4d2b-ba76-fe87db2f29c6" providerId="ADAL" clId="{C3BAE35C-DDF8-4DB2-AE79-AB4D4BAED5EE}" dt="2021-01-24T18:53:33.157" v="294" actId="20577"/>
        <pc:sldMkLst>
          <pc:docMk/>
          <pc:sldMk cId="0" sldId="276"/>
        </pc:sldMkLst>
        <pc:spChg chg="mod">
          <ac:chgData name="Ian Nabney" userId="d6603c99-5c95-4d2b-ba76-fe87db2f29c6" providerId="ADAL" clId="{C3BAE35C-DDF8-4DB2-AE79-AB4D4BAED5EE}" dt="2021-01-24T18:53:33.157" v="294" actId="20577"/>
          <ac:spMkLst>
            <pc:docMk/>
            <pc:sldMk cId="0" sldId="276"/>
            <ac:spMk id="32771" creationId="{8674BF37-E827-4547-8249-5CE423AC6A24}"/>
          </ac:spMkLst>
        </pc:spChg>
      </pc:sldChg>
      <pc:sldChg chg="del">
        <pc:chgData name="Ian Nabney" userId="d6603c99-5c95-4d2b-ba76-fe87db2f29c6" providerId="ADAL" clId="{C3BAE35C-DDF8-4DB2-AE79-AB4D4BAED5EE}" dt="2021-01-24T18:54:01.614" v="296" actId="47"/>
        <pc:sldMkLst>
          <pc:docMk/>
          <pc:sldMk cId="19118868" sldId="282"/>
        </pc:sldMkLst>
      </pc:sldChg>
      <pc:sldChg chg="del">
        <pc:chgData name="Ian Nabney" userId="d6603c99-5c95-4d2b-ba76-fe87db2f29c6" providerId="ADAL" clId="{C3BAE35C-DDF8-4DB2-AE79-AB4D4BAED5EE}" dt="2021-01-24T18:54:01.614" v="296" actId="47"/>
        <pc:sldMkLst>
          <pc:docMk/>
          <pc:sldMk cId="3279875091" sldId="288"/>
        </pc:sldMkLst>
      </pc:sldChg>
      <pc:sldChg chg="modSp mod">
        <pc:chgData name="Ian Nabney" userId="d6603c99-5c95-4d2b-ba76-fe87db2f29c6" providerId="ADAL" clId="{C3BAE35C-DDF8-4DB2-AE79-AB4D4BAED5EE}" dt="2021-01-24T21:03:02.481" v="538" actId="6549"/>
        <pc:sldMkLst>
          <pc:docMk/>
          <pc:sldMk cId="2621091114" sldId="297"/>
        </pc:sldMkLst>
        <pc:spChg chg="mod">
          <ac:chgData name="Ian Nabney" userId="d6603c99-5c95-4d2b-ba76-fe87db2f29c6" providerId="ADAL" clId="{C3BAE35C-DDF8-4DB2-AE79-AB4D4BAED5EE}" dt="2021-01-24T21:03:02.481" v="538" actId="6549"/>
          <ac:spMkLst>
            <pc:docMk/>
            <pc:sldMk cId="2621091114" sldId="297"/>
            <ac:spMk id="33795" creationId="{23197C43-B85C-4ACB-B792-0B3008912482}"/>
          </ac:spMkLst>
        </pc:spChg>
      </pc:sldChg>
      <pc:sldChg chg="addSp delSp modSp new mod modTransition">
        <pc:chgData name="Ian Nabney" userId="d6603c99-5c95-4d2b-ba76-fe87db2f29c6" providerId="ADAL" clId="{C3BAE35C-DDF8-4DB2-AE79-AB4D4BAED5EE}" dt="2021-01-24T22:32:39.550" v="886"/>
        <pc:sldMkLst>
          <pc:docMk/>
          <pc:sldMk cId="3043018420" sldId="298"/>
        </pc:sldMkLst>
        <pc:spChg chg="mod">
          <ac:chgData name="Ian Nabney" userId="d6603c99-5c95-4d2b-ba76-fe87db2f29c6" providerId="ADAL" clId="{C3BAE35C-DDF8-4DB2-AE79-AB4D4BAED5EE}" dt="2021-01-24T21:02:06.425" v="426" actId="20577"/>
          <ac:spMkLst>
            <pc:docMk/>
            <pc:sldMk cId="3043018420" sldId="298"/>
            <ac:spMk id="2" creationId="{70874E3F-A23D-41D0-9713-5454587F671F}"/>
          </ac:spMkLst>
        </pc:spChg>
        <pc:spChg chg="add mod">
          <ac:chgData name="Ian Nabney" userId="d6603c99-5c95-4d2b-ba76-fe87db2f29c6" providerId="ADAL" clId="{C3BAE35C-DDF8-4DB2-AE79-AB4D4BAED5EE}" dt="2021-01-24T22:32:27.442" v="885" actId="20577"/>
          <ac:spMkLst>
            <pc:docMk/>
            <pc:sldMk cId="3043018420" sldId="298"/>
            <ac:spMk id="6" creationId="{D542BB32-76D1-435F-9E04-06B003D4A331}"/>
          </ac:spMkLst>
        </pc:spChg>
        <pc:spChg chg="add del">
          <ac:chgData name="Ian Nabney" userId="d6603c99-5c95-4d2b-ba76-fe87db2f29c6" providerId="ADAL" clId="{C3BAE35C-DDF8-4DB2-AE79-AB4D4BAED5EE}" dt="2021-01-24T22:32:02.651" v="861"/>
          <ac:spMkLst>
            <pc:docMk/>
            <pc:sldMk cId="3043018420" sldId="298"/>
            <ac:spMk id="7" creationId="{32A65D08-C50B-42F3-9A14-1CEF272A9B97}"/>
          </ac:spMkLst>
        </pc:spChg>
        <pc:picChg chg="add mod">
          <ac:chgData name="Ian Nabney" userId="d6603c99-5c95-4d2b-ba76-fe87db2f29c6" providerId="ADAL" clId="{C3BAE35C-DDF8-4DB2-AE79-AB4D4BAED5EE}" dt="2021-01-24T22:32:14.232" v="865" actId="14100"/>
          <ac:picMkLst>
            <pc:docMk/>
            <pc:sldMk cId="3043018420" sldId="298"/>
            <ac:picMk id="8" creationId="{579F7E91-7368-437F-B612-5F60E2356268}"/>
          </ac:picMkLst>
        </pc:picChg>
      </pc:sldChg>
      <pc:sldChg chg="addSp delSp modSp new mod modTransition">
        <pc:chgData name="Ian Nabney" userId="d6603c99-5c95-4d2b-ba76-fe87db2f29c6" providerId="ADAL" clId="{C3BAE35C-DDF8-4DB2-AE79-AB4D4BAED5EE}" dt="2021-01-24T22:35:54.569" v="1154"/>
        <pc:sldMkLst>
          <pc:docMk/>
          <pc:sldMk cId="454233025" sldId="299"/>
        </pc:sldMkLst>
        <pc:spChg chg="mod">
          <ac:chgData name="Ian Nabney" userId="d6603c99-5c95-4d2b-ba76-fe87db2f29c6" providerId="ADAL" clId="{C3BAE35C-DDF8-4DB2-AE79-AB4D4BAED5EE}" dt="2021-01-24T22:33:56.497" v="929" actId="14100"/>
          <ac:spMkLst>
            <pc:docMk/>
            <pc:sldMk cId="454233025" sldId="299"/>
            <ac:spMk id="2" creationId="{0C88CC3B-D6AE-46CC-958E-262E06E2C0B4}"/>
          </ac:spMkLst>
        </pc:spChg>
        <pc:spChg chg="add del mod">
          <ac:chgData name="Ian Nabney" userId="d6603c99-5c95-4d2b-ba76-fe87db2f29c6" providerId="ADAL" clId="{C3BAE35C-DDF8-4DB2-AE79-AB4D4BAED5EE}" dt="2021-01-24T22:35:54.569" v="1154"/>
          <ac:spMkLst>
            <pc:docMk/>
            <pc:sldMk cId="454233025" sldId="299"/>
            <ac:spMk id="6" creationId="{6BEB5D8B-A081-40A5-9AC1-A7F151F67659}"/>
          </ac:spMkLst>
        </pc:spChg>
        <pc:spChg chg="add mod">
          <ac:chgData name="Ian Nabney" userId="d6603c99-5c95-4d2b-ba76-fe87db2f29c6" providerId="ADAL" clId="{C3BAE35C-DDF8-4DB2-AE79-AB4D4BAED5EE}" dt="2021-01-24T22:35:47.242" v="1152" actId="20577"/>
          <ac:spMkLst>
            <pc:docMk/>
            <pc:sldMk cId="454233025" sldId="299"/>
            <ac:spMk id="7" creationId="{1D326E46-032B-485F-A35E-FC9B555476FC}"/>
          </ac:spMkLst>
        </pc:spChg>
      </pc:sldChg>
      <pc:sldChg chg="addSp modSp new mod modTransition">
        <pc:chgData name="Ian Nabney" userId="d6603c99-5c95-4d2b-ba76-fe87db2f29c6" providerId="ADAL" clId="{C3BAE35C-DDF8-4DB2-AE79-AB4D4BAED5EE}" dt="2021-01-24T22:54:06.039" v="1546" actId="20577"/>
        <pc:sldMkLst>
          <pc:docMk/>
          <pc:sldMk cId="855958701" sldId="300"/>
        </pc:sldMkLst>
        <pc:spChg chg="mod">
          <ac:chgData name="Ian Nabney" userId="d6603c99-5c95-4d2b-ba76-fe87db2f29c6" providerId="ADAL" clId="{C3BAE35C-DDF8-4DB2-AE79-AB4D4BAED5EE}" dt="2021-01-24T22:38:14.895" v="1204" actId="14100"/>
          <ac:spMkLst>
            <pc:docMk/>
            <pc:sldMk cId="855958701" sldId="300"/>
            <ac:spMk id="2" creationId="{B0B657B3-ADF2-46D8-A475-5EC0B162FC19}"/>
          </ac:spMkLst>
        </pc:spChg>
        <pc:spChg chg="add mod">
          <ac:chgData name="Ian Nabney" userId="d6603c99-5c95-4d2b-ba76-fe87db2f29c6" providerId="ADAL" clId="{C3BAE35C-DDF8-4DB2-AE79-AB4D4BAED5EE}" dt="2021-01-24T22:39:57.955" v="1504" actId="20577"/>
          <ac:spMkLst>
            <pc:docMk/>
            <pc:sldMk cId="855958701" sldId="300"/>
            <ac:spMk id="6" creationId="{D53CB191-E445-4504-B402-A67BC7B40DD0}"/>
          </ac:spMkLst>
        </pc:spChg>
        <pc:spChg chg="add mod">
          <ac:chgData name="Ian Nabney" userId="d6603c99-5c95-4d2b-ba76-fe87db2f29c6" providerId="ADAL" clId="{C3BAE35C-DDF8-4DB2-AE79-AB4D4BAED5EE}" dt="2021-01-24T22:54:06.039" v="1546" actId="20577"/>
          <ac:spMkLst>
            <pc:docMk/>
            <pc:sldMk cId="855958701" sldId="300"/>
            <ac:spMk id="8" creationId="{A95B3F7B-BB2B-44B5-899B-66F74481BCE8}"/>
          </ac:spMkLst>
        </pc:spChg>
        <pc:picChg chg="add mod">
          <ac:chgData name="Ian Nabney" userId="d6603c99-5c95-4d2b-ba76-fe87db2f29c6" providerId="ADAL" clId="{C3BAE35C-DDF8-4DB2-AE79-AB4D4BAED5EE}" dt="2021-01-24T22:42:24.223" v="1507" actId="1076"/>
          <ac:picMkLst>
            <pc:docMk/>
            <pc:sldMk cId="855958701" sldId="300"/>
            <ac:picMk id="7" creationId="{14F1F85C-D58A-41B7-BFB7-D8BAB5FF5AF2}"/>
          </ac:picMkLst>
        </pc:picChg>
      </pc:sldChg>
      <pc:sldChg chg="addSp delSp modSp new mod modTransition">
        <pc:chgData name="Ian Nabney" userId="d6603c99-5c95-4d2b-ba76-fe87db2f29c6" providerId="ADAL" clId="{C3BAE35C-DDF8-4DB2-AE79-AB4D4BAED5EE}" dt="2021-01-24T23:00:20.775" v="2364" actId="20577"/>
        <pc:sldMkLst>
          <pc:docMk/>
          <pc:sldMk cId="3631153138" sldId="301"/>
        </pc:sldMkLst>
        <pc:spChg chg="mod">
          <ac:chgData name="Ian Nabney" userId="d6603c99-5c95-4d2b-ba76-fe87db2f29c6" providerId="ADAL" clId="{C3BAE35C-DDF8-4DB2-AE79-AB4D4BAED5EE}" dt="2021-01-24T22:42:52.256" v="1530" actId="20577"/>
          <ac:spMkLst>
            <pc:docMk/>
            <pc:sldMk cId="3631153138" sldId="301"/>
            <ac:spMk id="2" creationId="{B26ACB8C-5050-4C35-A4FA-7026B3391DFA}"/>
          </ac:spMkLst>
        </pc:spChg>
        <pc:spChg chg="add del mod">
          <ac:chgData name="Ian Nabney" userId="d6603c99-5c95-4d2b-ba76-fe87db2f29c6" providerId="ADAL" clId="{C3BAE35C-DDF8-4DB2-AE79-AB4D4BAED5EE}" dt="2021-01-24T22:53:43.135" v="1533"/>
          <ac:spMkLst>
            <pc:docMk/>
            <pc:sldMk cId="3631153138" sldId="301"/>
            <ac:spMk id="6" creationId="{889B4B28-C20F-4621-9440-2CDAB28C9B07}"/>
          </ac:spMkLst>
        </pc:spChg>
        <pc:spChg chg="add mod">
          <ac:chgData name="Ian Nabney" userId="d6603c99-5c95-4d2b-ba76-fe87db2f29c6" providerId="ADAL" clId="{C3BAE35C-DDF8-4DB2-AE79-AB4D4BAED5EE}" dt="2021-01-24T23:00:20.775" v="2364" actId="20577"/>
          <ac:spMkLst>
            <pc:docMk/>
            <pc:sldMk cId="3631153138" sldId="301"/>
            <ac:spMk id="7" creationId="{0A49E5CE-F42E-485F-B778-28DC68D529C1}"/>
          </ac:spMkLst>
        </pc:spChg>
      </pc:sldChg>
      <pc:sldChg chg="addSp modSp new mod modTransition">
        <pc:chgData name="Ian Nabney" userId="d6603c99-5c95-4d2b-ba76-fe87db2f29c6" providerId="ADAL" clId="{C3BAE35C-DDF8-4DB2-AE79-AB4D4BAED5EE}" dt="2021-01-24T23:24:15.949" v="2735" actId="20577"/>
        <pc:sldMkLst>
          <pc:docMk/>
          <pc:sldMk cId="292790285" sldId="302"/>
        </pc:sldMkLst>
        <pc:spChg chg="mod">
          <ac:chgData name="Ian Nabney" userId="d6603c99-5c95-4d2b-ba76-fe87db2f29c6" providerId="ADAL" clId="{C3BAE35C-DDF8-4DB2-AE79-AB4D4BAED5EE}" dt="2021-01-24T23:19:15.762" v="2396" actId="20577"/>
          <ac:spMkLst>
            <pc:docMk/>
            <pc:sldMk cId="292790285" sldId="302"/>
            <ac:spMk id="2" creationId="{C44B53B9-80EA-4B05-B68A-4CD5809B0716}"/>
          </ac:spMkLst>
        </pc:spChg>
        <pc:spChg chg="mod">
          <ac:chgData name="Ian Nabney" userId="d6603c99-5c95-4d2b-ba76-fe87db2f29c6" providerId="ADAL" clId="{C3BAE35C-DDF8-4DB2-AE79-AB4D4BAED5EE}" dt="2021-01-24T23:24:15.949" v="2735" actId="20577"/>
          <ac:spMkLst>
            <pc:docMk/>
            <pc:sldMk cId="292790285" sldId="302"/>
            <ac:spMk id="4" creationId="{9B1110F1-2D1F-4448-8162-E63373E10349}"/>
          </ac:spMkLst>
        </pc:spChg>
        <pc:spChg chg="add mod">
          <ac:chgData name="Ian Nabney" userId="d6603c99-5c95-4d2b-ba76-fe87db2f29c6" providerId="ADAL" clId="{C3BAE35C-DDF8-4DB2-AE79-AB4D4BAED5EE}" dt="2021-01-24T23:22:54.085" v="2629" actId="1076"/>
          <ac:spMkLst>
            <pc:docMk/>
            <pc:sldMk cId="292790285" sldId="302"/>
            <ac:spMk id="8" creationId="{AB5064D4-82CF-435F-959F-A01C45EDC1C5}"/>
          </ac:spMkLst>
        </pc:spChg>
        <pc:picChg chg="add mod">
          <ac:chgData name="Ian Nabney" userId="d6603c99-5c95-4d2b-ba76-fe87db2f29c6" providerId="ADAL" clId="{C3BAE35C-DDF8-4DB2-AE79-AB4D4BAED5EE}" dt="2021-01-24T23:22:48.901" v="2628" actId="14100"/>
          <ac:picMkLst>
            <pc:docMk/>
            <pc:sldMk cId="292790285" sldId="302"/>
            <ac:picMk id="7" creationId="{1A5F5058-35D5-46E4-8CB4-CA2FE75B9755}"/>
          </ac:picMkLst>
        </pc:picChg>
      </pc:sldChg>
      <pc:sldChg chg="addSp modSp new mod modTransition">
        <pc:chgData name="Ian Nabney" userId="d6603c99-5c95-4d2b-ba76-fe87db2f29c6" providerId="ADAL" clId="{C3BAE35C-DDF8-4DB2-AE79-AB4D4BAED5EE}" dt="2021-01-24T23:36:23.443" v="3067" actId="1076"/>
        <pc:sldMkLst>
          <pc:docMk/>
          <pc:sldMk cId="3997845246" sldId="303"/>
        </pc:sldMkLst>
        <pc:spChg chg="mod">
          <ac:chgData name="Ian Nabney" userId="d6603c99-5c95-4d2b-ba76-fe87db2f29c6" providerId="ADAL" clId="{C3BAE35C-DDF8-4DB2-AE79-AB4D4BAED5EE}" dt="2021-01-24T23:24:42.502" v="2759" actId="20577"/>
          <ac:spMkLst>
            <pc:docMk/>
            <pc:sldMk cId="3997845246" sldId="303"/>
            <ac:spMk id="2" creationId="{72EC556B-A4FE-46CD-87BC-366776C4E6BA}"/>
          </ac:spMkLst>
        </pc:spChg>
        <pc:spChg chg="add mod">
          <ac:chgData name="Ian Nabney" userId="d6603c99-5c95-4d2b-ba76-fe87db2f29c6" providerId="ADAL" clId="{C3BAE35C-DDF8-4DB2-AE79-AB4D4BAED5EE}" dt="2021-01-24T23:35:01.552" v="3063" actId="20577"/>
          <ac:spMkLst>
            <pc:docMk/>
            <pc:sldMk cId="3997845246" sldId="303"/>
            <ac:spMk id="6" creationId="{0CDE414D-86BA-4729-8381-8C780D993CA7}"/>
          </ac:spMkLst>
        </pc:spChg>
        <pc:picChg chg="add mod">
          <ac:chgData name="Ian Nabney" userId="d6603c99-5c95-4d2b-ba76-fe87db2f29c6" providerId="ADAL" clId="{C3BAE35C-DDF8-4DB2-AE79-AB4D4BAED5EE}" dt="2021-01-24T23:36:23.443" v="3067" actId="1076"/>
          <ac:picMkLst>
            <pc:docMk/>
            <pc:sldMk cId="3997845246" sldId="303"/>
            <ac:picMk id="7" creationId="{F858D5CA-0954-4245-91B3-76A70A8FA22E}"/>
          </ac:picMkLst>
        </pc:picChg>
      </pc:sldChg>
      <pc:sldChg chg="addSp modSp new mod modTransition">
        <pc:chgData name="Ian Nabney" userId="d6603c99-5c95-4d2b-ba76-fe87db2f29c6" providerId="ADAL" clId="{C3BAE35C-DDF8-4DB2-AE79-AB4D4BAED5EE}" dt="2021-01-24T23:52:48.419" v="3375"/>
        <pc:sldMkLst>
          <pc:docMk/>
          <pc:sldMk cId="1443636144" sldId="304"/>
        </pc:sldMkLst>
        <pc:spChg chg="mod">
          <ac:chgData name="Ian Nabney" userId="d6603c99-5c95-4d2b-ba76-fe87db2f29c6" providerId="ADAL" clId="{C3BAE35C-DDF8-4DB2-AE79-AB4D4BAED5EE}" dt="2021-01-24T23:48:22.866" v="3112" actId="14100"/>
          <ac:spMkLst>
            <pc:docMk/>
            <pc:sldMk cId="1443636144" sldId="304"/>
            <ac:spMk id="2" creationId="{C592C034-E7AE-423D-9A00-11814AF109A4}"/>
          </ac:spMkLst>
        </pc:spChg>
        <pc:spChg chg="add mod">
          <ac:chgData name="Ian Nabney" userId="d6603c99-5c95-4d2b-ba76-fe87db2f29c6" providerId="ADAL" clId="{C3BAE35C-DDF8-4DB2-AE79-AB4D4BAED5EE}" dt="2021-01-24T23:49:46.755" v="3290" actId="20577"/>
          <ac:spMkLst>
            <pc:docMk/>
            <pc:sldMk cId="1443636144" sldId="304"/>
            <ac:spMk id="6" creationId="{B6A93036-A664-4529-BA32-C10539143651}"/>
          </ac:spMkLst>
        </pc:spChg>
        <pc:spChg chg="add mod">
          <ac:chgData name="Ian Nabney" userId="d6603c99-5c95-4d2b-ba76-fe87db2f29c6" providerId="ADAL" clId="{C3BAE35C-DDF8-4DB2-AE79-AB4D4BAED5EE}" dt="2021-01-24T23:51:44.624" v="3374" actId="20577"/>
          <ac:spMkLst>
            <pc:docMk/>
            <pc:sldMk cId="1443636144" sldId="304"/>
            <ac:spMk id="8" creationId="{FA03CC76-BA33-4384-903E-68C2CB2BF3A7}"/>
          </ac:spMkLst>
        </pc:spChg>
        <pc:picChg chg="add mod">
          <ac:chgData name="Ian Nabney" userId="d6603c99-5c95-4d2b-ba76-fe87db2f29c6" providerId="ADAL" clId="{C3BAE35C-DDF8-4DB2-AE79-AB4D4BAED5EE}" dt="2021-01-24T23:50:49.139" v="3295" actId="14100"/>
          <ac:picMkLst>
            <pc:docMk/>
            <pc:sldMk cId="1443636144" sldId="304"/>
            <ac:picMk id="7" creationId="{AA595930-9608-4069-9EB3-B0306579B50C}"/>
          </ac:picMkLst>
        </pc:picChg>
      </pc:sldChg>
      <pc:sldChg chg="addSp modSp new mod modTransition">
        <pc:chgData name="Ian Nabney" userId="d6603c99-5c95-4d2b-ba76-fe87db2f29c6" providerId="ADAL" clId="{C3BAE35C-DDF8-4DB2-AE79-AB4D4BAED5EE}" dt="2021-01-24T23:59:26.846" v="3838" actId="20577"/>
        <pc:sldMkLst>
          <pc:docMk/>
          <pc:sldMk cId="2477114665" sldId="305"/>
        </pc:sldMkLst>
        <pc:spChg chg="mod">
          <ac:chgData name="Ian Nabney" userId="d6603c99-5c95-4d2b-ba76-fe87db2f29c6" providerId="ADAL" clId="{C3BAE35C-DDF8-4DB2-AE79-AB4D4BAED5EE}" dt="2021-01-24T23:57:31.637" v="3631" actId="20577"/>
          <ac:spMkLst>
            <pc:docMk/>
            <pc:sldMk cId="2477114665" sldId="305"/>
            <ac:spMk id="2" creationId="{F2720586-E6E3-4C06-B48A-1BC55ADCE509}"/>
          </ac:spMkLst>
        </pc:spChg>
        <pc:spChg chg="add mod">
          <ac:chgData name="Ian Nabney" userId="d6603c99-5c95-4d2b-ba76-fe87db2f29c6" providerId="ADAL" clId="{C3BAE35C-DDF8-4DB2-AE79-AB4D4BAED5EE}" dt="2021-01-24T23:59:26.846" v="3838" actId="20577"/>
          <ac:spMkLst>
            <pc:docMk/>
            <pc:sldMk cId="2477114665" sldId="305"/>
            <ac:spMk id="6" creationId="{264EACE0-5A0F-43F7-AD93-C674337DB099}"/>
          </ac:spMkLst>
        </pc:spChg>
      </pc:sldChg>
      <pc:sldChg chg="addSp modSp new mod modTransition">
        <pc:chgData name="Ian Nabney" userId="d6603c99-5c95-4d2b-ba76-fe87db2f29c6" providerId="ADAL" clId="{C3BAE35C-DDF8-4DB2-AE79-AB4D4BAED5EE}" dt="2021-01-25T00:03:32.418" v="4185" actId="20577"/>
        <pc:sldMkLst>
          <pc:docMk/>
          <pc:sldMk cId="3117338730" sldId="306"/>
        </pc:sldMkLst>
        <pc:spChg chg="mod">
          <ac:chgData name="Ian Nabney" userId="d6603c99-5c95-4d2b-ba76-fe87db2f29c6" providerId="ADAL" clId="{C3BAE35C-DDF8-4DB2-AE79-AB4D4BAED5EE}" dt="2021-01-25T00:00:32.435" v="3878" actId="14100"/>
          <ac:spMkLst>
            <pc:docMk/>
            <pc:sldMk cId="3117338730" sldId="306"/>
            <ac:spMk id="2" creationId="{6300E999-7883-4322-AEF8-D95C9743790E}"/>
          </ac:spMkLst>
        </pc:spChg>
        <pc:spChg chg="add mod">
          <ac:chgData name="Ian Nabney" userId="d6603c99-5c95-4d2b-ba76-fe87db2f29c6" providerId="ADAL" clId="{C3BAE35C-DDF8-4DB2-AE79-AB4D4BAED5EE}" dt="2021-01-25T00:03:32.418" v="4185" actId="20577"/>
          <ac:spMkLst>
            <pc:docMk/>
            <pc:sldMk cId="3117338730" sldId="306"/>
            <ac:spMk id="6" creationId="{48914586-A71C-4093-A972-545CF5A45C86}"/>
          </ac:spMkLst>
        </pc:spChg>
        <pc:picChg chg="add mod">
          <ac:chgData name="Ian Nabney" userId="d6603c99-5c95-4d2b-ba76-fe87db2f29c6" providerId="ADAL" clId="{C3BAE35C-DDF8-4DB2-AE79-AB4D4BAED5EE}" dt="2021-01-25T00:03:27.027" v="4183" actId="1076"/>
          <ac:picMkLst>
            <pc:docMk/>
            <pc:sldMk cId="3117338730" sldId="306"/>
            <ac:picMk id="7" creationId="{A3ABF496-D4F4-49D4-8AAC-DFCA690282D0}"/>
          </ac:picMkLst>
        </pc:picChg>
      </pc:sldChg>
      <pc:sldChg chg="del">
        <pc:chgData name="Ian Nabney" userId="d6603c99-5c95-4d2b-ba76-fe87db2f29c6" providerId="ADAL" clId="{C3BAE35C-DDF8-4DB2-AE79-AB4D4BAED5EE}" dt="2021-01-24T18:54:01.614" v="296" actId="47"/>
        <pc:sldMkLst>
          <pc:docMk/>
          <pc:sldMk cId="342211049" sldId="307"/>
        </pc:sldMkLst>
        <pc:spChg chg="mod">
          <ac:chgData name="Ian Nabney" userId="d6603c99-5c95-4d2b-ba76-fe87db2f29c6" providerId="ADAL" clId="{C3BAE35C-DDF8-4DB2-AE79-AB4D4BAED5EE}" dt="2021-01-25T00:58:14.435" v="4214" actId="20577"/>
          <ac:spMkLst>
            <pc:docMk/>
            <pc:sldMk cId="342211049" sldId="307"/>
            <ac:spMk id="2" creationId="{A13B46E6-F43D-4071-B359-17B8A5802CE3}"/>
          </ac:spMkLst>
        </pc:spChg>
        <pc:spChg chg="add mod">
          <ac:chgData name="Ian Nabney" userId="d6603c99-5c95-4d2b-ba76-fe87db2f29c6" providerId="ADAL" clId="{C3BAE35C-DDF8-4DB2-AE79-AB4D4BAED5EE}" dt="2021-01-25T01:00:55.967" v="4630" actId="20577"/>
          <ac:spMkLst>
            <pc:docMk/>
            <pc:sldMk cId="342211049" sldId="307"/>
            <ac:spMk id="6" creationId="{199D3886-1D09-4A99-B76E-DE2919183A7D}"/>
          </ac:spMkLst>
        </pc:spChg>
      </pc:sldChg>
      <pc:sldChg chg="addSp modSp new mod modTransition">
        <pc:chgData name="Ian Nabney" userId="d6603c99-5c95-4d2b-ba76-fe87db2f29c6" providerId="ADAL" clId="{C3BAE35C-DDF8-4DB2-AE79-AB4D4BAED5EE}" dt="2021-01-25T01:10:38.179" v="5115" actId="20577"/>
        <pc:sldMkLst>
          <pc:docMk/>
          <pc:sldMk cId="218644330" sldId="308"/>
        </pc:sldMkLst>
        <pc:spChg chg="mod">
          <ac:chgData name="Ian Nabney" userId="d6603c99-5c95-4d2b-ba76-fe87db2f29c6" providerId="ADAL" clId="{C3BAE35C-DDF8-4DB2-AE79-AB4D4BAED5EE}" dt="2021-01-25T01:01:26.391" v="4672" actId="20577"/>
          <ac:spMkLst>
            <pc:docMk/>
            <pc:sldMk cId="218644330" sldId="308"/>
            <ac:spMk id="2" creationId="{67CF24C4-094B-4E80-921C-69CF5336F5F3}"/>
          </ac:spMkLst>
        </pc:spChg>
        <pc:spChg chg="add mod">
          <ac:chgData name="Ian Nabney" userId="d6603c99-5c95-4d2b-ba76-fe87db2f29c6" providerId="ADAL" clId="{C3BAE35C-DDF8-4DB2-AE79-AB4D4BAED5EE}" dt="2021-01-25T01:10:38.179" v="5115" actId="20577"/>
          <ac:spMkLst>
            <pc:docMk/>
            <pc:sldMk cId="218644330" sldId="308"/>
            <ac:spMk id="6" creationId="{D363D12D-949A-4587-AE97-F79DB6F4B417}"/>
          </ac:spMkLst>
        </pc:spChg>
        <pc:picChg chg="add mod">
          <ac:chgData name="Ian Nabney" userId="d6603c99-5c95-4d2b-ba76-fe87db2f29c6" providerId="ADAL" clId="{C3BAE35C-DDF8-4DB2-AE79-AB4D4BAED5EE}" dt="2021-01-25T01:10:24.806" v="5086" actId="14100"/>
          <ac:picMkLst>
            <pc:docMk/>
            <pc:sldMk cId="218644330" sldId="308"/>
            <ac:picMk id="7" creationId="{2E591E83-AEDA-42CE-8C71-D09D455BACB0}"/>
          </ac:picMkLst>
        </pc:picChg>
      </pc:sldChg>
      <pc:sldChg chg="addSp delSp modSp new mod modTransition">
        <pc:chgData name="Ian Nabney" userId="d6603c99-5c95-4d2b-ba76-fe87db2f29c6" providerId="ADAL" clId="{C3BAE35C-DDF8-4DB2-AE79-AB4D4BAED5EE}" dt="2021-01-25T01:15:04.543" v="5485" actId="207"/>
        <pc:sldMkLst>
          <pc:docMk/>
          <pc:sldMk cId="3685606621" sldId="309"/>
        </pc:sldMkLst>
        <pc:spChg chg="mod">
          <ac:chgData name="Ian Nabney" userId="d6603c99-5c95-4d2b-ba76-fe87db2f29c6" providerId="ADAL" clId="{C3BAE35C-DDF8-4DB2-AE79-AB4D4BAED5EE}" dt="2021-01-25T01:12:06.240" v="5140" actId="20577"/>
          <ac:spMkLst>
            <pc:docMk/>
            <pc:sldMk cId="3685606621" sldId="309"/>
            <ac:spMk id="2" creationId="{C37E689C-9E25-4AAE-B270-7FA0552FE682}"/>
          </ac:spMkLst>
        </pc:spChg>
        <pc:spChg chg="add mod">
          <ac:chgData name="Ian Nabney" userId="d6603c99-5c95-4d2b-ba76-fe87db2f29c6" providerId="ADAL" clId="{C3BAE35C-DDF8-4DB2-AE79-AB4D4BAED5EE}" dt="2021-01-25T01:13:15.413" v="5351" actId="20577"/>
          <ac:spMkLst>
            <pc:docMk/>
            <pc:sldMk cId="3685606621" sldId="309"/>
            <ac:spMk id="6" creationId="{EE6B8CA2-35E0-4A95-9C45-19C8D74C5917}"/>
          </ac:spMkLst>
        </pc:spChg>
        <pc:spChg chg="add del">
          <ac:chgData name="Ian Nabney" userId="d6603c99-5c95-4d2b-ba76-fe87db2f29c6" providerId="ADAL" clId="{C3BAE35C-DDF8-4DB2-AE79-AB4D4BAED5EE}" dt="2021-01-25T01:13:47.259" v="5353"/>
          <ac:spMkLst>
            <pc:docMk/>
            <pc:sldMk cId="3685606621" sldId="309"/>
            <ac:spMk id="7" creationId="{29BAE01E-9A4E-4CBD-BF45-2C82B6CB2662}"/>
          </ac:spMkLst>
        </pc:spChg>
        <pc:spChg chg="add mod">
          <ac:chgData name="Ian Nabney" userId="d6603c99-5c95-4d2b-ba76-fe87db2f29c6" providerId="ADAL" clId="{C3BAE35C-DDF8-4DB2-AE79-AB4D4BAED5EE}" dt="2021-01-25T01:15:04.543" v="5485" actId="207"/>
          <ac:spMkLst>
            <pc:docMk/>
            <pc:sldMk cId="3685606621" sldId="309"/>
            <ac:spMk id="9" creationId="{E8C6A990-292D-4453-A0C9-3749474131A1}"/>
          </ac:spMkLst>
        </pc:spChg>
        <pc:picChg chg="add mod">
          <ac:chgData name="Ian Nabney" userId="d6603c99-5c95-4d2b-ba76-fe87db2f29c6" providerId="ADAL" clId="{C3BAE35C-DDF8-4DB2-AE79-AB4D4BAED5EE}" dt="2021-01-25T01:13:54.062" v="5356" actId="14100"/>
          <ac:picMkLst>
            <pc:docMk/>
            <pc:sldMk cId="3685606621" sldId="309"/>
            <ac:picMk id="8" creationId="{9E94420C-2396-4ECB-B33C-BF1DD4F2AE49}"/>
          </ac:picMkLst>
        </pc:picChg>
      </pc:sldChg>
      <pc:sldChg chg="addSp modSp new mod modTransition">
        <pc:chgData name="Ian Nabney" userId="d6603c99-5c95-4d2b-ba76-fe87db2f29c6" providerId="ADAL" clId="{C3BAE35C-DDF8-4DB2-AE79-AB4D4BAED5EE}" dt="2021-01-25T14:53:46.392" v="5875"/>
        <pc:sldMkLst>
          <pc:docMk/>
          <pc:sldMk cId="3880590519" sldId="310"/>
        </pc:sldMkLst>
        <pc:spChg chg="mod">
          <ac:chgData name="Ian Nabney" userId="d6603c99-5c95-4d2b-ba76-fe87db2f29c6" providerId="ADAL" clId="{C3BAE35C-DDF8-4DB2-AE79-AB4D4BAED5EE}" dt="2021-01-25T01:17:17.485" v="5510" actId="20577"/>
          <ac:spMkLst>
            <pc:docMk/>
            <pc:sldMk cId="3880590519" sldId="310"/>
            <ac:spMk id="2" creationId="{AA774135-5DFA-4692-B44F-5ECA4400603B}"/>
          </ac:spMkLst>
        </pc:spChg>
        <pc:spChg chg="mod">
          <ac:chgData name="Ian Nabney" userId="d6603c99-5c95-4d2b-ba76-fe87db2f29c6" providerId="ADAL" clId="{C3BAE35C-DDF8-4DB2-AE79-AB4D4BAED5EE}" dt="2021-01-25T01:21:40.310" v="5838" actId="20577"/>
          <ac:spMkLst>
            <pc:docMk/>
            <pc:sldMk cId="3880590519" sldId="310"/>
            <ac:spMk id="4" creationId="{E7F0A3E6-4EA7-438B-BAEE-0A0515EE9925}"/>
          </ac:spMkLst>
        </pc:spChg>
        <pc:spChg chg="add mod">
          <ac:chgData name="Ian Nabney" userId="d6603c99-5c95-4d2b-ba76-fe87db2f29c6" providerId="ADAL" clId="{C3BAE35C-DDF8-4DB2-AE79-AB4D4BAED5EE}" dt="2021-01-25T01:23:48.456" v="5874" actId="20577"/>
          <ac:spMkLst>
            <pc:docMk/>
            <pc:sldMk cId="3880590519" sldId="310"/>
            <ac:spMk id="6" creationId="{76A301E6-5EFB-4BFC-80B5-E9CADE0A946B}"/>
          </ac:spMkLst>
        </pc:spChg>
        <pc:spChg chg="add mod">
          <ac:chgData name="Ian Nabney" userId="d6603c99-5c95-4d2b-ba76-fe87db2f29c6" providerId="ADAL" clId="{C3BAE35C-DDF8-4DB2-AE79-AB4D4BAED5EE}" dt="2021-01-25T01:23:35.210" v="5843" actId="20577"/>
          <ac:spMkLst>
            <pc:docMk/>
            <pc:sldMk cId="3880590519" sldId="310"/>
            <ac:spMk id="7" creationId="{2DD81C72-9B71-4617-B380-16DEFD25112F}"/>
          </ac:spMkLst>
        </pc:spChg>
        <pc:picChg chg="add mod">
          <ac:chgData name="Ian Nabney" userId="d6603c99-5c95-4d2b-ba76-fe87db2f29c6" providerId="ADAL" clId="{C3BAE35C-DDF8-4DB2-AE79-AB4D4BAED5EE}" dt="2021-01-25T01:21:14.358" v="5815" actId="14100"/>
          <ac:picMkLst>
            <pc:docMk/>
            <pc:sldMk cId="3880590519" sldId="310"/>
            <ac:picMk id="3074" creationId="{85851E4F-8E53-45DC-BA41-36F3B38C9555}"/>
          </ac:picMkLst>
        </pc:picChg>
      </pc:sldChg>
      <pc:sldChg chg="del">
        <pc:chgData name="Ian Nabney" userId="d6603c99-5c95-4d2b-ba76-fe87db2f29c6" providerId="ADAL" clId="{C3BAE35C-DDF8-4DB2-AE79-AB4D4BAED5EE}" dt="2021-01-24T18:54:01.614" v="296" actId="47"/>
        <pc:sldMkLst>
          <pc:docMk/>
          <pc:sldMk cId="4167395581" sldId="323"/>
        </pc:sldMkLst>
      </pc:sldChg>
      <pc:sldChg chg="del">
        <pc:chgData name="Ian Nabney" userId="d6603c99-5c95-4d2b-ba76-fe87db2f29c6" providerId="ADAL" clId="{C3BAE35C-DDF8-4DB2-AE79-AB4D4BAED5EE}" dt="2021-01-24T18:54:01.614" v="296" actId="47"/>
        <pc:sldMkLst>
          <pc:docMk/>
          <pc:sldMk cId="391201338" sldId="324"/>
        </pc:sldMkLst>
      </pc:sldChg>
      <pc:sldChg chg="del">
        <pc:chgData name="Ian Nabney" userId="d6603c99-5c95-4d2b-ba76-fe87db2f29c6" providerId="ADAL" clId="{C3BAE35C-DDF8-4DB2-AE79-AB4D4BAED5EE}" dt="2021-01-24T18:54:01.614" v="296" actId="47"/>
        <pc:sldMkLst>
          <pc:docMk/>
          <pc:sldMk cId="3213586937" sldId="325"/>
        </pc:sldMkLst>
      </pc:sldChg>
      <pc:sldChg chg="del">
        <pc:chgData name="Ian Nabney" userId="d6603c99-5c95-4d2b-ba76-fe87db2f29c6" providerId="ADAL" clId="{C3BAE35C-DDF8-4DB2-AE79-AB4D4BAED5EE}" dt="2021-01-24T18:54:01.614" v="296" actId="47"/>
        <pc:sldMkLst>
          <pc:docMk/>
          <pc:sldMk cId="891527413" sldId="326"/>
        </pc:sldMkLst>
      </pc:sldChg>
      <pc:sldChg chg="del">
        <pc:chgData name="Ian Nabney" userId="d6603c99-5c95-4d2b-ba76-fe87db2f29c6" providerId="ADAL" clId="{C3BAE35C-DDF8-4DB2-AE79-AB4D4BAED5EE}" dt="2021-01-24T18:54:01.614" v="296" actId="47"/>
        <pc:sldMkLst>
          <pc:docMk/>
          <pc:sldMk cId="395974474" sldId="327"/>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602" name="Rectangle 2">
            <a:extLst>
              <a:ext uri="{FF2B5EF4-FFF2-40B4-BE49-F238E27FC236}">
                <a16:creationId xmlns:a16="http://schemas.microsoft.com/office/drawing/2014/main" id="{85BCFC34-8750-4489-9C8C-2DC2F19DE997}"/>
              </a:ext>
            </a:extLst>
          </p:cNvPr>
          <p:cNvSpPr>
            <a:spLocks noGrp="1" noChangeArrowheads="1"/>
          </p:cNvSpPr>
          <p:nvPr>
            <p:ph type="hdr" sz="quarter"/>
          </p:nvPr>
        </p:nvSpPr>
        <p:spPr bwMode="auto">
          <a:xfrm>
            <a:off x="0" y="0"/>
            <a:ext cx="2938463" cy="4953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i="0">
                <a:latin typeface="Arial" charset="0"/>
              </a:defRPr>
            </a:lvl1pPr>
          </a:lstStyle>
          <a:p>
            <a:pPr>
              <a:defRPr/>
            </a:pPr>
            <a:endParaRPr lang="en-GB"/>
          </a:p>
        </p:txBody>
      </p:sp>
      <p:sp>
        <p:nvSpPr>
          <p:cNvPr id="25603" name="Rectangle 3">
            <a:extLst>
              <a:ext uri="{FF2B5EF4-FFF2-40B4-BE49-F238E27FC236}">
                <a16:creationId xmlns:a16="http://schemas.microsoft.com/office/drawing/2014/main" id="{C9987EC7-12E5-406B-81B1-7CABBBE4C172}"/>
              </a:ext>
            </a:extLst>
          </p:cNvPr>
          <p:cNvSpPr>
            <a:spLocks noGrp="1" noChangeArrowheads="1"/>
          </p:cNvSpPr>
          <p:nvPr>
            <p:ph type="dt" idx="1"/>
          </p:nvPr>
        </p:nvSpPr>
        <p:spPr bwMode="auto">
          <a:xfrm>
            <a:off x="3841750" y="0"/>
            <a:ext cx="2938463" cy="4953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i="0">
                <a:latin typeface="Arial" charset="0"/>
              </a:defRPr>
            </a:lvl1pPr>
          </a:lstStyle>
          <a:p>
            <a:pPr>
              <a:defRPr/>
            </a:pPr>
            <a:endParaRPr lang="en-GB"/>
          </a:p>
        </p:txBody>
      </p:sp>
      <p:sp>
        <p:nvSpPr>
          <p:cNvPr id="29700" name="Rectangle 4">
            <a:extLst>
              <a:ext uri="{FF2B5EF4-FFF2-40B4-BE49-F238E27FC236}">
                <a16:creationId xmlns:a16="http://schemas.microsoft.com/office/drawing/2014/main" id="{E0DE5983-F28B-4E82-BE33-9648D9DB6BE8}"/>
              </a:ext>
            </a:extLst>
          </p:cNvPr>
          <p:cNvSpPr>
            <a:spLocks noGrp="1" noRot="1" noChangeAspect="1" noChangeArrowheads="1" noTextEdit="1"/>
          </p:cNvSpPr>
          <p:nvPr>
            <p:ph type="sldImg" idx="2"/>
          </p:nvPr>
        </p:nvSpPr>
        <p:spPr bwMode="auto">
          <a:xfrm>
            <a:off x="911225" y="744538"/>
            <a:ext cx="4959350" cy="371951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605" name="Rectangle 5">
            <a:extLst>
              <a:ext uri="{FF2B5EF4-FFF2-40B4-BE49-F238E27FC236}">
                <a16:creationId xmlns:a16="http://schemas.microsoft.com/office/drawing/2014/main" id="{E0C60CA2-BCC8-4896-9C76-79F8DBA0A871}"/>
              </a:ext>
            </a:extLst>
          </p:cNvPr>
          <p:cNvSpPr>
            <a:spLocks noGrp="1" noChangeArrowheads="1"/>
          </p:cNvSpPr>
          <p:nvPr>
            <p:ph type="body" sz="quarter" idx="3"/>
          </p:nvPr>
        </p:nvSpPr>
        <p:spPr bwMode="auto">
          <a:xfrm>
            <a:off x="677863" y="4711700"/>
            <a:ext cx="5426075" cy="44624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25606" name="Rectangle 6">
            <a:extLst>
              <a:ext uri="{FF2B5EF4-FFF2-40B4-BE49-F238E27FC236}">
                <a16:creationId xmlns:a16="http://schemas.microsoft.com/office/drawing/2014/main" id="{5573DB28-BA47-40FB-A5AC-F5298FC1E3B0}"/>
              </a:ext>
            </a:extLst>
          </p:cNvPr>
          <p:cNvSpPr>
            <a:spLocks noGrp="1" noChangeArrowheads="1"/>
          </p:cNvSpPr>
          <p:nvPr>
            <p:ph type="ftr" sz="quarter" idx="4"/>
          </p:nvPr>
        </p:nvSpPr>
        <p:spPr bwMode="auto">
          <a:xfrm>
            <a:off x="0" y="9421813"/>
            <a:ext cx="2938463" cy="4953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i="0">
                <a:latin typeface="Arial" charset="0"/>
              </a:defRPr>
            </a:lvl1pPr>
          </a:lstStyle>
          <a:p>
            <a:pPr>
              <a:defRPr/>
            </a:pPr>
            <a:endParaRPr lang="en-GB"/>
          </a:p>
        </p:txBody>
      </p:sp>
      <p:sp>
        <p:nvSpPr>
          <p:cNvPr id="25607" name="Rectangle 7">
            <a:extLst>
              <a:ext uri="{FF2B5EF4-FFF2-40B4-BE49-F238E27FC236}">
                <a16:creationId xmlns:a16="http://schemas.microsoft.com/office/drawing/2014/main" id="{6DE33CC7-25BE-4110-8539-2768A448F410}"/>
              </a:ext>
            </a:extLst>
          </p:cNvPr>
          <p:cNvSpPr>
            <a:spLocks noGrp="1" noChangeArrowheads="1"/>
          </p:cNvSpPr>
          <p:nvPr>
            <p:ph type="sldNum" sz="quarter" idx="5"/>
          </p:nvPr>
        </p:nvSpPr>
        <p:spPr bwMode="auto">
          <a:xfrm>
            <a:off x="3841750" y="9421813"/>
            <a:ext cx="2938463" cy="4953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i="0"/>
            </a:lvl1pPr>
          </a:lstStyle>
          <a:p>
            <a:pPr>
              <a:defRPr/>
            </a:pPr>
            <a:fld id="{87B37559-3438-4E1F-9E1E-68290CDDA7EA}" type="slidenum">
              <a:rPr lang="en-GB" altLang="en-US"/>
              <a:pPr>
                <a:defRPr/>
              </a:pPr>
              <a:t>‹#›</a:t>
            </a:fld>
            <a:endParaRPr lang="en-GB"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a:extLst>
              <a:ext uri="{FF2B5EF4-FFF2-40B4-BE49-F238E27FC236}">
                <a16:creationId xmlns:a16="http://schemas.microsoft.com/office/drawing/2014/main" id="{6900CA96-0D7B-4796-B1E3-99791A50DAD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BDAEF74C-9C64-4BE1-92F3-E13CA949700F}" type="slidenum">
              <a:rPr lang="en-GB" altLang="en-US" smtClean="0"/>
              <a:pPr>
                <a:spcBef>
                  <a:spcPct val="0"/>
                </a:spcBef>
              </a:pPr>
              <a:t>1</a:t>
            </a:fld>
            <a:endParaRPr lang="en-GB" altLang="en-US"/>
          </a:p>
        </p:txBody>
      </p:sp>
      <p:sp>
        <p:nvSpPr>
          <p:cNvPr id="31747" name="Rectangle 2">
            <a:extLst>
              <a:ext uri="{FF2B5EF4-FFF2-40B4-BE49-F238E27FC236}">
                <a16:creationId xmlns:a16="http://schemas.microsoft.com/office/drawing/2014/main" id="{B98F949B-DBE9-40FE-8A73-E48E0C125D35}"/>
              </a:ext>
            </a:extLst>
          </p:cNvPr>
          <p:cNvSpPr>
            <a:spLocks noGrp="1" noRot="1" noChangeAspect="1" noChangeArrowheads="1" noTextEdit="1"/>
          </p:cNvSpPr>
          <p:nvPr>
            <p:ph type="sldImg"/>
          </p:nvPr>
        </p:nvSpPr>
        <p:spPr>
          <a:ln/>
        </p:spPr>
      </p:sp>
      <p:sp>
        <p:nvSpPr>
          <p:cNvPr id="31748" name="Rectangle 3">
            <a:extLst>
              <a:ext uri="{FF2B5EF4-FFF2-40B4-BE49-F238E27FC236}">
                <a16:creationId xmlns:a16="http://schemas.microsoft.com/office/drawing/2014/main" id="{BD47B140-F82A-4D2D-B625-00D585F5B43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10.jpeg"/><Relationship Id="rId1" Type="http://schemas.openxmlformats.org/officeDocument/2006/relationships/slideMaster" Target="../slideMasters/slideMaster3.xml"/><Relationship Id="rId4" Type="http://schemas.openxmlformats.org/officeDocument/2006/relationships/image" Target="../media/image11.jpe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10.jpeg"/><Relationship Id="rId1" Type="http://schemas.openxmlformats.org/officeDocument/2006/relationships/slideMaster" Target="../slideMasters/slideMaster5.xml"/><Relationship Id="rId4" Type="http://schemas.openxmlformats.org/officeDocument/2006/relationships/image" Target="../media/image11.jpeg"/></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16">
            <a:extLst>
              <a:ext uri="{FF2B5EF4-FFF2-40B4-BE49-F238E27FC236}">
                <a16:creationId xmlns:a16="http://schemas.microsoft.com/office/drawing/2014/main" id="{19698FD5-0416-4583-ACF9-D5A79A2797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8" y="-1588"/>
            <a:ext cx="9148763" cy="6861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8">
            <a:extLst>
              <a:ext uri="{FF2B5EF4-FFF2-40B4-BE49-F238E27FC236}">
                <a16:creationId xmlns:a16="http://schemas.microsoft.com/office/drawing/2014/main" id="{96D0B0E9-600A-4711-BDE7-0D66381503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4475" y="265113"/>
            <a:ext cx="2162175" cy="881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4" name="Rectangle 2"/>
          <p:cNvSpPr>
            <a:spLocks noGrp="1" noChangeArrowheads="1"/>
          </p:cNvSpPr>
          <p:nvPr>
            <p:ph type="ctrTitle"/>
          </p:nvPr>
        </p:nvSpPr>
        <p:spPr>
          <a:xfrm>
            <a:off x="665163" y="2417763"/>
            <a:ext cx="4592637" cy="1439862"/>
          </a:xfrm>
        </p:spPr>
        <p:txBody>
          <a:bodyPr/>
          <a:lstStyle>
            <a:lvl1pPr>
              <a:defRPr sz="4000">
                <a:solidFill>
                  <a:srgbClr val="69923A"/>
                </a:solidFill>
              </a:defRPr>
            </a:lvl1pPr>
          </a:lstStyle>
          <a:p>
            <a:r>
              <a:rPr lang="en-GB"/>
              <a:t>Click to edit Master title style</a:t>
            </a:r>
          </a:p>
        </p:txBody>
      </p:sp>
      <p:sp>
        <p:nvSpPr>
          <p:cNvPr id="3075" name="Rectangle 3"/>
          <p:cNvSpPr>
            <a:spLocks noGrp="1" noChangeArrowheads="1"/>
          </p:cNvSpPr>
          <p:nvPr>
            <p:ph type="subTitle" idx="1"/>
          </p:nvPr>
        </p:nvSpPr>
        <p:spPr>
          <a:xfrm>
            <a:off x="665163" y="5029200"/>
            <a:ext cx="3068637" cy="1239838"/>
          </a:xfrm>
        </p:spPr>
        <p:txBody>
          <a:bodyPr/>
          <a:lstStyle>
            <a:lvl1pPr marL="0" indent="0">
              <a:lnSpc>
                <a:spcPct val="100000"/>
              </a:lnSpc>
              <a:buFontTx/>
              <a:buNone/>
              <a:defRPr>
                <a:solidFill>
                  <a:srgbClr val="69923A"/>
                </a:solidFill>
              </a:defRPr>
            </a:lvl1pPr>
          </a:lstStyle>
          <a:p>
            <a:r>
              <a:rPr lang="en-GB"/>
              <a:t>Click to edit Master subtitle style</a:t>
            </a:r>
          </a:p>
        </p:txBody>
      </p:sp>
    </p:spTree>
    <p:extLst>
      <p:ext uri="{BB962C8B-B14F-4D97-AF65-F5344CB8AC3E}">
        <p14:creationId xmlns:p14="http://schemas.microsoft.com/office/powerpoint/2010/main" val="39971857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155120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563563"/>
            <a:ext cx="1890713" cy="5554662"/>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954088" y="563563"/>
            <a:ext cx="5522912" cy="55546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2833855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954088" y="563563"/>
            <a:ext cx="7566025" cy="511175"/>
          </a:xfrm>
        </p:spPr>
        <p:txBody>
          <a:bodyPr/>
          <a:lstStyle/>
          <a:p>
            <a:r>
              <a:rPr lang="en-US"/>
              <a:t>Click to edit Master title style</a:t>
            </a:r>
            <a:endParaRPr lang="en-GB"/>
          </a:p>
        </p:txBody>
      </p:sp>
      <p:sp>
        <p:nvSpPr>
          <p:cNvPr id="3" name="Text Placeholder 2"/>
          <p:cNvSpPr>
            <a:spLocks noGrp="1"/>
          </p:cNvSpPr>
          <p:nvPr>
            <p:ph type="body" sz="half" idx="1"/>
          </p:nvPr>
        </p:nvSpPr>
        <p:spPr>
          <a:xfrm>
            <a:off x="954088" y="2093913"/>
            <a:ext cx="3706812" cy="40243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813300" y="2093913"/>
            <a:ext cx="3706813" cy="40243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104536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954088" y="563563"/>
            <a:ext cx="7566025" cy="511175"/>
          </a:xfrm>
        </p:spPr>
        <p:txBody>
          <a:bodyPr/>
          <a:lstStyle/>
          <a:p>
            <a:r>
              <a:rPr lang="en-US"/>
              <a:t>Click to edit Master title style</a:t>
            </a:r>
            <a:endParaRPr lang="en-GB"/>
          </a:p>
        </p:txBody>
      </p:sp>
      <p:sp>
        <p:nvSpPr>
          <p:cNvPr id="3" name="Table Placeholder 2"/>
          <p:cNvSpPr>
            <a:spLocks noGrp="1"/>
          </p:cNvSpPr>
          <p:nvPr>
            <p:ph type="tbl" idx="1"/>
          </p:nvPr>
        </p:nvSpPr>
        <p:spPr>
          <a:xfrm>
            <a:off x="954088" y="2093913"/>
            <a:ext cx="7566025" cy="4024312"/>
          </a:xfrm>
        </p:spPr>
        <p:txBody>
          <a:bodyPr/>
          <a:lstStyle/>
          <a:p>
            <a:pPr lvl="0"/>
            <a:endParaRPr lang="en-GB" noProof="0"/>
          </a:p>
        </p:txBody>
      </p:sp>
    </p:spTree>
    <p:extLst>
      <p:ext uri="{BB962C8B-B14F-4D97-AF65-F5344CB8AC3E}">
        <p14:creationId xmlns:p14="http://schemas.microsoft.com/office/powerpoint/2010/main" val="102944829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3" name="Rectangle 7">
            <a:extLst>
              <a:ext uri="{FF2B5EF4-FFF2-40B4-BE49-F238E27FC236}">
                <a16:creationId xmlns:a16="http://schemas.microsoft.com/office/drawing/2014/main" id="{EC5C2A8C-9507-479A-8A37-E313EC26C145}"/>
              </a:ext>
            </a:extLst>
          </p:cNvPr>
          <p:cNvSpPr>
            <a:spLocks noChangeArrowheads="1"/>
          </p:cNvSpPr>
          <p:nvPr/>
        </p:nvSpPr>
        <p:spPr bwMode="auto">
          <a:xfrm>
            <a:off x="0" y="1143000"/>
            <a:ext cx="9144000" cy="5715000"/>
          </a:xfrm>
          <a:prstGeom prst="rect">
            <a:avLst/>
          </a:prstGeom>
          <a:solidFill>
            <a:srgbClr val="69923A"/>
          </a:solidFill>
          <a:ln w="9525">
            <a:solidFill>
              <a:schemeClr val="tx1"/>
            </a:solidFill>
            <a:miter lim="800000"/>
            <a:headEnd/>
            <a:tailEnd/>
          </a:ln>
        </p:spPr>
        <p:txBody>
          <a:bodyPr wrap="none" anchor="ctr"/>
          <a:lstStyle>
            <a:lvl1pPr eaLnBrk="0" hangingPunct="0">
              <a:defRPr i="1">
                <a:solidFill>
                  <a:schemeClr val="tx1"/>
                </a:solidFill>
                <a:latin typeface="Arial" charset="0"/>
              </a:defRPr>
            </a:lvl1pPr>
            <a:lvl2pPr marL="742950" indent="-285750" eaLnBrk="0" hangingPunct="0">
              <a:defRPr i="1">
                <a:solidFill>
                  <a:schemeClr val="tx1"/>
                </a:solidFill>
                <a:latin typeface="Arial" charset="0"/>
              </a:defRPr>
            </a:lvl2pPr>
            <a:lvl3pPr marL="1143000" indent="-228600" eaLnBrk="0" hangingPunct="0">
              <a:defRPr i="1">
                <a:solidFill>
                  <a:schemeClr val="tx1"/>
                </a:solidFill>
                <a:latin typeface="Arial" charset="0"/>
              </a:defRPr>
            </a:lvl3pPr>
            <a:lvl4pPr marL="1600200" indent="-228600" eaLnBrk="0" hangingPunct="0">
              <a:defRPr i="1">
                <a:solidFill>
                  <a:schemeClr val="tx1"/>
                </a:solidFill>
                <a:latin typeface="Arial" charset="0"/>
              </a:defRPr>
            </a:lvl4pPr>
            <a:lvl5pPr marL="2057400" indent="-228600" eaLnBrk="0" hangingPunct="0">
              <a:defRPr i="1">
                <a:solidFill>
                  <a:schemeClr val="tx1"/>
                </a:solidFill>
                <a:latin typeface="Arial" charset="0"/>
              </a:defRPr>
            </a:lvl5pPr>
            <a:lvl6pPr marL="2514600" indent="-228600" eaLnBrk="0" fontAlgn="base" hangingPunct="0">
              <a:spcBef>
                <a:spcPct val="0"/>
              </a:spcBef>
              <a:spcAft>
                <a:spcPct val="0"/>
              </a:spcAft>
              <a:defRPr i="1">
                <a:solidFill>
                  <a:schemeClr val="tx1"/>
                </a:solidFill>
                <a:latin typeface="Arial" charset="0"/>
              </a:defRPr>
            </a:lvl6pPr>
            <a:lvl7pPr marL="2971800" indent="-228600" eaLnBrk="0" fontAlgn="base" hangingPunct="0">
              <a:spcBef>
                <a:spcPct val="0"/>
              </a:spcBef>
              <a:spcAft>
                <a:spcPct val="0"/>
              </a:spcAft>
              <a:defRPr i="1">
                <a:solidFill>
                  <a:schemeClr val="tx1"/>
                </a:solidFill>
                <a:latin typeface="Arial" charset="0"/>
              </a:defRPr>
            </a:lvl7pPr>
            <a:lvl8pPr marL="3429000" indent="-228600" eaLnBrk="0" fontAlgn="base" hangingPunct="0">
              <a:spcBef>
                <a:spcPct val="0"/>
              </a:spcBef>
              <a:spcAft>
                <a:spcPct val="0"/>
              </a:spcAft>
              <a:defRPr i="1">
                <a:solidFill>
                  <a:schemeClr val="tx1"/>
                </a:solidFill>
                <a:latin typeface="Arial" charset="0"/>
              </a:defRPr>
            </a:lvl8pPr>
            <a:lvl9pPr marL="3886200" indent="-228600" eaLnBrk="0" fontAlgn="base" hangingPunct="0">
              <a:spcBef>
                <a:spcPct val="0"/>
              </a:spcBef>
              <a:spcAft>
                <a:spcPct val="0"/>
              </a:spcAft>
              <a:defRPr i="1">
                <a:solidFill>
                  <a:schemeClr val="tx1"/>
                </a:solidFill>
                <a:latin typeface="Arial" charset="0"/>
              </a:defRPr>
            </a:lvl9pPr>
          </a:lstStyle>
          <a:p>
            <a:pPr eaLnBrk="1" hangingPunct="1">
              <a:defRPr/>
            </a:pPr>
            <a:endParaRPr lang="en-US" altLang="en-US"/>
          </a:p>
        </p:txBody>
      </p:sp>
      <p:sp>
        <p:nvSpPr>
          <p:cNvPr id="4" name="AutoShape 8">
            <a:extLst>
              <a:ext uri="{FF2B5EF4-FFF2-40B4-BE49-F238E27FC236}">
                <a16:creationId xmlns:a16="http://schemas.microsoft.com/office/drawing/2014/main" id="{6EC211D4-7C34-4A57-BB39-F466DA76087E}"/>
              </a:ext>
            </a:extLst>
          </p:cNvPr>
          <p:cNvSpPr>
            <a:spLocks noChangeArrowheads="1"/>
          </p:cNvSpPr>
          <p:nvPr/>
        </p:nvSpPr>
        <p:spPr bwMode="auto">
          <a:xfrm rot="10800000">
            <a:off x="8423275" y="1341438"/>
            <a:ext cx="720725" cy="863600"/>
          </a:xfrm>
          <a:prstGeom prst="rtTriangle">
            <a:avLst/>
          </a:prstGeom>
          <a:solidFill>
            <a:schemeClr val="bg1"/>
          </a:solidFill>
          <a:ln>
            <a:noFill/>
          </a:ln>
        </p:spPr>
        <p:txBody>
          <a:bodyPr wrap="none" anchor="ctr"/>
          <a:lstStyle>
            <a:lvl1pPr eaLnBrk="0" hangingPunct="0">
              <a:defRPr i="1">
                <a:solidFill>
                  <a:schemeClr val="tx1"/>
                </a:solidFill>
                <a:latin typeface="Arial" charset="0"/>
              </a:defRPr>
            </a:lvl1pPr>
            <a:lvl2pPr marL="742950" indent="-285750" eaLnBrk="0" hangingPunct="0">
              <a:defRPr i="1">
                <a:solidFill>
                  <a:schemeClr val="tx1"/>
                </a:solidFill>
                <a:latin typeface="Arial" charset="0"/>
              </a:defRPr>
            </a:lvl2pPr>
            <a:lvl3pPr marL="1143000" indent="-228600" eaLnBrk="0" hangingPunct="0">
              <a:defRPr i="1">
                <a:solidFill>
                  <a:schemeClr val="tx1"/>
                </a:solidFill>
                <a:latin typeface="Arial" charset="0"/>
              </a:defRPr>
            </a:lvl3pPr>
            <a:lvl4pPr marL="1600200" indent="-228600" eaLnBrk="0" hangingPunct="0">
              <a:defRPr i="1">
                <a:solidFill>
                  <a:schemeClr val="tx1"/>
                </a:solidFill>
                <a:latin typeface="Arial" charset="0"/>
              </a:defRPr>
            </a:lvl4pPr>
            <a:lvl5pPr marL="2057400" indent="-228600" eaLnBrk="0" hangingPunct="0">
              <a:defRPr i="1">
                <a:solidFill>
                  <a:schemeClr val="tx1"/>
                </a:solidFill>
                <a:latin typeface="Arial" charset="0"/>
              </a:defRPr>
            </a:lvl5pPr>
            <a:lvl6pPr marL="2514600" indent="-228600" eaLnBrk="0" fontAlgn="base" hangingPunct="0">
              <a:spcBef>
                <a:spcPct val="0"/>
              </a:spcBef>
              <a:spcAft>
                <a:spcPct val="0"/>
              </a:spcAft>
              <a:defRPr i="1">
                <a:solidFill>
                  <a:schemeClr val="tx1"/>
                </a:solidFill>
                <a:latin typeface="Arial" charset="0"/>
              </a:defRPr>
            </a:lvl6pPr>
            <a:lvl7pPr marL="2971800" indent="-228600" eaLnBrk="0" fontAlgn="base" hangingPunct="0">
              <a:spcBef>
                <a:spcPct val="0"/>
              </a:spcBef>
              <a:spcAft>
                <a:spcPct val="0"/>
              </a:spcAft>
              <a:defRPr i="1">
                <a:solidFill>
                  <a:schemeClr val="tx1"/>
                </a:solidFill>
                <a:latin typeface="Arial" charset="0"/>
              </a:defRPr>
            </a:lvl7pPr>
            <a:lvl8pPr marL="3429000" indent="-228600" eaLnBrk="0" fontAlgn="base" hangingPunct="0">
              <a:spcBef>
                <a:spcPct val="0"/>
              </a:spcBef>
              <a:spcAft>
                <a:spcPct val="0"/>
              </a:spcAft>
              <a:defRPr i="1">
                <a:solidFill>
                  <a:schemeClr val="tx1"/>
                </a:solidFill>
                <a:latin typeface="Arial" charset="0"/>
              </a:defRPr>
            </a:lvl8pPr>
            <a:lvl9pPr marL="3886200" indent="-228600" eaLnBrk="0" fontAlgn="base" hangingPunct="0">
              <a:spcBef>
                <a:spcPct val="0"/>
              </a:spcBef>
              <a:spcAft>
                <a:spcPct val="0"/>
              </a:spcAft>
              <a:defRPr i="1">
                <a:solidFill>
                  <a:schemeClr val="tx1"/>
                </a:solidFill>
                <a:latin typeface="Arial" charset="0"/>
              </a:defRPr>
            </a:lvl9pPr>
          </a:lstStyle>
          <a:p>
            <a:pPr eaLnBrk="1" hangingPunct="1">
              <a:defRPr/>
            </a:pPr>
            <a:endParaRPr lang="en-US" altLang="en-US"/>
          </a:p>
        </p:txBody>
      </p:sp>
      <p:sp>
        <p:nvSpPr>
          <p:cNvPr id="5" name="Rectangle 9">
            <a:extLst>
              <a:ext uri="{FF2B5EF4-FFF2-40B4-BE49-F238E27FC236}">
                <a16:creationId xmlns:a16="http://schemas.microsoft.com/office/drawing/2014/main" id="{EBC02B59-2B14-4FF7-81D2-636FC28735C3}"/>
              </a:ext>
            </a:extLst>
          </p:cNvPr>
          <p:cNvSpPr>
            <a:spLocks noChangeArrowheads="1"/>
          </p:cNvSpPr>
          <p:nvPr/>
        </p:nvSpPr>
        <p:spPr bwMode="auto">
          <a:xfrm>
            <a:off x="0" y="0"/>
            <a:ext cx="9144000" cy="1447800"/>
          </a:xfrm>
          <a:prstGeom prst="rect">
            <a:avLst/>
          </a:prstGeom>
          <a:solidFill>
            <a:schemeClr val="bg1"/>
          </a:solidFill>
          <a:ln>
            <a:noFill/>
          </a:ln>
        </p:spPr>
        <p:txBody>
          <a:bodyPr wrap="none" anchor="ctr"/>
          <a:lstStyle>
            <a:lvl1pPr eaLnBrk="0" hangingPunct="0">
              <a:defRPr i="1">
                <a:solidFill>
                  <a:schemeClr val="tx1"/>
                </a:solidFill>
                <a:latin typeface="Arial" charset="0"/>
              </a:defRPr>
            </a:lvl1pPr>
            <a:lvl2pPr marL="742950" indent="-285750" eaLnBrk="0" hangingPunct="0">
              <a:defRPr i="1">
                <a:solidFill>
                  <a:schemeClr val="tx1"/>
                </a:solidFill>
                <a:latin typeface="Arial" charset="0"/>
              </a:defRPr>
            </a:lvl2pPr>
            <a:lvl3pPr marL="1143000" indent="-228600" eaLnBrk="0" hangingPunct="0">
              <a:defRPr i="1">
                <a:solidFill>
                  <a:schemeClr val="tx1"/>
                </a:solidFill>
                <a:latin typeface="Arial" charset="0"/>
              </a:defRPr>
            </a:lvl3pPr>
            <a:lvl4pPr marL="1600200" indent="-228600" eaLnBrk="0" hangingPunct="0">
              <a:defRPr i="1">
                <a:solidFill>
                  <a:schemeClr val="tx1"/>
                </a:solidFill>
                <a:latin typeface="Arial" charset="0"/>
              </a:defRPr>
            </a:lvl4pPr>
            <a:lvl5pPr marL="2057400" indent="-228600" eaLnBrk="0" hangingPunct="0">
              <a:defRPr i="1">
                <a:solidFill>
                  <a:schemeClr val="tx1"/>
                </a:solidFill>
                <a:latin typeface="Arial" charset="0"/>
              </a:defRPr>
            </a:lvl5pPr>
            <a:lvl6pPr marL="2514600" indent="-228600" eaLnBrk="0" fontAlgn="base" hangingPunct="0">
              <a:spcBef>
                <a:spcPct val="0"/>
              </a:spcBef>
              <a:spcAft>
                <a:spcPct val="0"/>
              </a:spcAft>
              <a:defRPr i="1">
                <a:solidFill>
                  <a:schemeClr val="tx1"/>
                </a:solidFill>
                <a:latin typeface="Arial" charset="0"/>
              </a:defRPr>
            </a:lvl6pPr>
            <a:lvl7pPr marL="2971800" indent="-228600" eaLnBrk="0" fontAlgn="base" hangingPunct="0">
              <a:spcBef>
                <a:spcPct val="0"/>
              </a:spcBef>
              <a:spcAft>
                <a:spcPct val="0"/>
              </a:spcAft>
              <a:defRPr i="1">
                <a:solidFill>
                  <a:schemeClr val="tx1"/>
                </a:solidFill>
                <a:latin typeface="Arial" charset="0"/>
              </a:defRPr>
            </a:lvl7pPr>
            <a:lvl8pPr marL="3429000" indent="-228600" eaLnBrk="0" fontAlgn="base" hangingPunct="0">
              <a:spcBef>
                <a:spcPct val="0"/>
              </a:spcBef>
              <a:spcAft>
                <a:spcPct val="0"/>
              </a:spcAft>
              <a:defRPr i="1">
                <a:solidFill>
                  <a:schemeClr val="tx1"/>
                </a:solidFill>
                <a:latin typeface="Arial" charset="0"/>
              </a:defRPr>
            </a:lvl8pPr>
            <a:lvl9pPr marL="3886200" indent="-228600" eaLnBrk="0" fontAlgn="base" hangingPunct="0">
              <a:spcBef>
                <a:spcPct val="0"/>
              </a:spcBef>
              <a:spcAft>
                <a:spcPct val="0"/>
              </a:spcAft>
              <a:defRPr i="1">
                <a:solidFill>
                  <a:schemeClr val="tx1"/>
                </a:solidFill>
                <a:latin typeface="Arial" charset="0"/>
              </a:defRPr>
            </a:lvl9pPr>
          </a:lstStyle>
          <a:p>
            <a:pPr algn="ctr" eaLnBrk="1" hangingPunct="1">
              <a:defRPr/>
            </a:pPr>
            <a:endParaRPr lang="en-US" altLang="en-US" i="0"/>
          </a:p>
        </p:txBody>
      </p:sp>
      <p:pic>
        <p:nvPicPr>
          <p:cNvPr id="6" name="Picture 11">
            <a:extLst>
              <a:ext uri="{FF2B5EF4-FFF2-40B4-BE49-F238E27FC236}">
                <a16:creationId xmlns:a16="http://schemas.microsoft.com/office/drawing/2014/main" id="{B6B1A404-77D3-4013-BFA2-CEAAEDC982F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4475" y="265113"/>
            <a:ext cx="2162175" cy="881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71" name="Rectangle 3"/>
          <p:cNvSpPr>
            <a:spLocks noGrp="1" noChangeArrowheads="1"/>
          </p:cNvSpPr>
          <p:nvPr>
            <p:ph type="subTitle" idx="1"/>
          </p:nvPr>
        </p:nvSpPr>
        <p:spPr>
          <a:xfrm>
            <a:off x="665163" y="2427288"/>
            <a:ext cx="7851775" cy="1258887"/>
          </a:xfrm>
        </p:spPr>
        <p:txBody>
          <a:bodyPr/>
          <a:lstStyle>
            <a:lvl1pPr marL="0" indent="0">
              <a:lnSpc>
                <a:spcPct val="100000"/>
              </a:lnSpc>
              <a:buFontTx/>
              <a:buNone/>
              <a:defRPr sz="4000" b="1">
                <a:solidFill>
                  <a:schemeClr val="tx2"/>
                </a:solidFill>
              </a:defRPr>
            </a:lvl1pPr>
          </a:lstStyle>
          <a:p>
            <a:r>
              <a:rPr lang="en-GB"/>
              <a:t>Click to edit Master subtitle style</a:t>
            </a:r>
          </a:p>
        </p:txBody>
      </p:sp>
    </p:spTree>
    <p:extLst>
      <p:ext uri="{BB962C8B-B14F-4D97-AF65-F5344CB8AC3E}">
        <p14:creationId xmlns:p14="http://schemas.microsoft.com/office/powerpoint/2010/main" val="362720214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73898963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76217231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665163" y="2093913"/>
            <a:ext cx="3851275" cy="40243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668838" y="2093913"/>
            <a:ext cx="3851275" cy="40243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34799230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88124120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7313345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38247384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7096520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78307512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GB"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04839132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84545467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6375" y="563563"/>
            <a:ext cx="1963738" cy="5554662"/>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665163" y="563563"/>
            <a:ext cx="5738812" cy="55546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98717175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itle Slide - White and Colour">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3C8C1A-1BF5-4B59-AC3C-73632A8AD884}"/>
              </a:ext>
            </a:extLst>
          </p:cNvPr>
          <p:cNvSpPr>
            <a:spLocks noGrp="1"/>
          </p:cNvSpPr>
          <p:nvPr>
            <p:ph type="ctrTitle"/>
          </p:nvPr>
        </p:nvSpPr>
        <p:spPr>
          <a:xfrm>
            <a:off x="370800" y="2131200"/>
            <a:ext cx="5259600" cy="1468800"/>
          </a:xfrm>
        </p:spPr>
        <p:txBody>
          <a:bodyPr anchor="b"/>
          <a:lstStyle>
            <a:lvl1pPr algn="l">
              <a:defRPr sz="4400"/>
            </a:lvl1pPr>
          </a:lstStyle>
          <a:p>
            <a:r>
              <a:rPr lang="en-US"/>
              <a:t>Click to edit Master title style</a:t>
            </a:r>
            <a:endParaRPr lang="en-GB"/>
          </a:p>
        </p:txBody>
      </p:sp>
      <p:sp>
        <p:nvSpPr>
          <p:cNvPr id="3" name="Subtitle 2">
            <a:extLst>
              <a:ext uri="{FF2B5EF4-FFF2-40B4-BE49-F238E27FC236}">
                <a16:creationId xmlns:a16="http://schemas.microsoft.com/office/drawing/2014/main" id="{E519FAE3-5BF7-4965-9A39-4DF10150BF31}"/>
              </a:ext>
            </a:extLst>
          </p:cNvPr>
          <p:cNvSpPr>
            <a:spLocks noGrp="1"/>
          </p:cNvSpPr>
          <p:nvPr>
            <p:ph type="subTitle" idx="1"/>
          </p:nvPr>
        </p:nvSpPr>
        <p:spPr>
          <a:xfrm>
            <a:off x="370800" y="3602037"/>
            <a:ext cx="5259600" cy="1752000"/>
          </a:xfrm>
        </p:spPr>
        <p:txBody>
          <a:bodyPr/>
          <a:lstStyle>
            <a:lvl1pPr marL="0" indent="0" algn="l">
              <a:buNone/>
              <a:defRPr sz="2000"/>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67CF0BB9-D681-44B7-B6F3-924C9EA9CA19}"/>
              </a:ext>
            </a:extLst>
          </p:cNvPr>
          <p:cNvSpPr>
            <a:spLocks noGrp="1"/>
          </p:cNvSpPr>
          <p:nvPr>
            <p:ph type="dt" sz="half" idx="10"/>
          </p:nvPr>
        </p:nvSpPr>
        <p:spPr/>
        <p:txBody>
          <a:bodyPr/>
          <a:lstStyle>
            <a:lvl1pPr>
              <a:defRPr/>
            </a:lvl1pPr>
          </a:lstStyle>
          <a:p>
            <a:pPr>
              <a:defRPr/>
            </a:pPr>
            <a:fld id="{1A664DDB-F7B8-4340-8B36-54D02D5F8AE9}" type="datetime1">
              <a:rPr lang="en-GB"/>
              <a:pPr>
                <a:defRPr/>
              </a:pPr>
              <a:t>14/02/2021</a:t>
            </a:fld>
            <a:endParaRPr lang="en-GB"/>
          </a:p>
        </p:txBody>
      </p:sp>
      <p:sp>
        <p:nvSpPr>
          <p:cNvPr id="5" name="Footer Placeholder 4">
            <a:extLst>
              <a:ext uri="{FF2B5EF4-FFF2-40B4-BE49-F238E27FC236}">
                <a16:creationId xmlns:a16="http://schemas.microsoft.com/office/drawing/2014/main" id="{68521D5C-AB0C-47C1-8F65-615BA69C1659}"/>
              </a:ext>
            </a:extLst>
          </p:cNvPr>
          <p:cNvSpPr>
            <a:spLocks noGrp="1"/>
          </p:cNvSpPr>
          <p:nvPr>
            <p:ph type="ftr" sz="quarter" idx="11"/>
          </p:nvPr>
        </p:nvSpPr>
        <p:spPr/>
        <p:txBody>
          <a:bodyPr/>
          <a:lstStyle>
            <a:lvl1pPr>
              <a:defRPr>
                <a:solidFill>
                  <a:schemeClr val="bg1"/>
                </a:solidFill>
              </a:defRPr>
            </a:lvl1pPr>
          </a:lstStyle>
          <a:p>
            <a:pPr>
              <a:defRPr/>
            </a:pPr>
            <a:endParaRPr lang="en-GB"/>
          </a:p>
        </p:txBody>
      </p:sp>
      <p:sp>
        <p:nvSpPr>
          <p:cNvPr id="6" name="Slide Number Placeholder 5">
            <a:extLst>
              <a:ext uri="{FF2B5EF4-FFF2-40B4-BE49-F238E27FC236}">
                <a16:creationId xmlns:a16="http://schemas.microsoft.com/office/drawing/2014/main" id="{ECBF9EAA-E700-4516-9C43-7C7FE5C36A72}"/>
              </a:ext>
            </a:extLst>
          </p:cNvPr>
          <p:cNvSpPr>
            <a:spLocks noGrp="1"/>
          </p:cNvSpPr>
          <p:nvPr>
            <p:ph type="sldNum" sz="quarter" idx="12"/>
          </p:nvPr>
        </p:nvSpPr>
        <p:spPr/>
        <p:txBody>
          <a:bodyPr/>
          <a:lstStyle>
            <a:lvl1pPr>
              <a:defRPr/>
            </a:lvl1pPr>
          </a:lstStyle>
          <a:p>
            <a:pPr>
              <a:defRPr/>
            </a:pPr>
            <a:fld id="{891A6810-17DA-4D25-BA09-1C747B0198C0}" type="slidenum">
              <a:rPr lang="en-GB"/>
              <a:pPr>
                <a:defRPr/>
              </a:pPr>
              <a:t>‹#›</a:t>
            </a:fld>
            <a:endParaRPr lang="en-GB"/>
          </a:p>
        </p:txBody>
      </p:sp>
    </p:spTree>
    <p:extLst>
      <p:ext uri="{BB962C8B-B14F-4D97-AF65-F5344CB8AC3E}">
        <p14:creationId xmlns:p14="http://schemas.microsoft.com/office/powerpoint/2010/main" val="425111332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 and Content">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EB2333-4531-4F49-98C7-71CE6B119B78}"/>
              </a:ext>
            </a:extLst>
          </p:cNvPr>
          <p:cNvSpPr>
            <a:spLocks noGrp="1"/>
          </p:cNvSpPr>
          <p:nvPr>
            <p:ph type="title"/>
          </p:nvPr>
        </p:nvSpPr>
        <p:spPr>
          <a:xfrm>
            <a:off x="370800" y="365126"/>
            <a:ext cx="8402400" cy="1325563"/>
          </a:xfrm>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DB0BEE29-071E-4ED4-B0D5-046429DF4F91}"/>
              </a:ext>
            </a:extLst>
          </p:cNvPr>
          <p:cNvSpPr>
            <a:spLocks noGrp="1"/>
          </p:cNvSpPr>
          <p:nvPr>
            <p:ph idx="1"/>
          </p:nvPr>
        </p:nvSpPr>
        <p:spPr>
          <a:xfrm>
            <a:off x="370800" y="1825626"/>
            <a:ext cx="8402400" cy="385127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4A06DE7-362D-4742-9986-ED8DC2CBE551}"/>
              </a:ext>
            </a:extLst>
          </p:cNvPr>
          <p:cNvSpPr>
            <a:spLocks noGrp="1"/>
          </p:cNvSpPr>
          <p:nvPr>
            <p:ph type="dt" sz="half" idx="10"/>
          </p:nvPr>
        </p:nvSpPr>
        <p:spPr/>
        <p:txBody>
          <a:bodyPr/>
          <a:lstStyle>
            <a:lvl1pPr>
              <a:defRPr/>
            </a:lvl1pPr>
          </a:lstStyle>
          <a:p>
            <a:pPr>
              <a:defRPr/>
            </a:pPr>
            <a:fld id="{DAAAA4AC-602A-489F-BEB3-E8E14B25FF32}" type="datetime1">
              <a:rPr lang="en-GB"/>
              <a:pPr>
                <a:defRPr/>
              </a:pPr>
              <a:t>14/02/2021</a:t>
            </a:fld>
            <a:endParaRPr lang="en-GB"/>
          </a:p>
        </p:txBody>
      </p:sp>
      <p:sp>
        <p:nvSpPr>
          <p:cNvPr id="5" name="Footer Placeholder 4">
            <a:extLst>
              <a:ext uri="{FF2B5EF4-FFF2-40B4-BE49-F238E27FC236}">
                <a16:creationId xmlns:a16="http://schemas.microsoft.com/office/drawing/2014/main" id="{FABB3DC4-58DF-4F4A-B5D0-682CBEB26D32}"/>
              </a:ext>
            </a:extLst>
          </p:cNvPr>
          <p:cNvSpPr>
            <a:spLocks noGrp="1"/>
          </p:cNvSpPr>
          <p:nvPr>
            <p:ph type="ftr" sz="quarter" idx="11"/>
          </p:nvPr>
        </p:nvSpPr>
        <p:spPr/>
        <p:txBody>
          <a:bodyPr/>
          <a:lstStyle>
            <a:lvl1pPr>
              <a:defRPr/>
            </a:lvl1pPr>
          </a:lstStyle>
          <a:p>
            <a:pPr>
              <a:defRPr/>
            </a:pPr>
            <a:endParaRPr lang="en-GB"/>
          </a:p>
        </p:txBody>
      </p:sp>
      <p:sp>
        <p:nvSpPr>
          <p:cNvPr id="6" name="Slide Number Placeholder 5">
            <a:extLst>
              <a:ext uri="{FF2B5EF4-FFF2-40B4-BE49-F238E27FC236}">
                <a16:creationId xmlns:a16="http://schemas.microsoft.com/office/drawing/2014/main" id="{3A667443-38D6-4B82-A6A1-18E017D6544A}"/>
              </a:ext>
            </a:extLst>
          </p:cNvPr>
          <p:cNvSpPr>
            <a:spLocks noGrp="1"/>
          </p:cNvSpPr>
          <p:nvPr>
            <p:ph type="sldNum" sz="quarter" idx="12"/>
          </p:nvPr>
        </p:nvSpPr>
        <p:spPr/>
        <p:txBody>
          <a:bodyPr/>
          <a:lstStyle>
            <a:lvl1pPr>
              <a:defRPr/>
            </a:lvl1pPr>
          </a:lstStyle>
          <a:p>
            <a:pPr>
              <a:defRPr/>
            </a:pPr>
            <a:fld id="{3322C9D7-BD7A-4D33-88F9-70928F3A8B73}" type="slidenum">
              <a:rPr lang="en-GB"/>
              <a:pPr>
                <a:defRPr/>
              </a:pPr>
              <a:t>‹#›</a:t>
            </a:fld>
            <a:endParaRPr lang="en-GB"/>
          </a:p>
        </p:txBody>
      </p:sp>
    </p:spTree>
    <p:extLst>
      <p:ext uri="{BB962C8B-B14F-4D97-AF65-F5344CB8AC3E}">
        <p14:creationId xmlns:p14="http://schemas.microsoft.com/office/powerpoint/2010/main" val="420266587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tle Slide - White and Imag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7">
            <a:extLst>
              <a:ext uri="{FF2B5EF4-FFF2-40B4-BE49-F238E27FC236}">
                <a16:creationId xmlns:a16="http://schemas.microsoft.com/office/drawing/2014/main" id="{DBC58589-4EBF-4210-89A7-DCB530E4593A}"/>
              </a:ext>
            </a:extLst>
          </p:cNvPr>
          <p:cNvSpPr/>
          <p:nvPr/>
        </p:nvSpPr>
        <p:spPr>
          <a:xfrm>
            <a:off x="5708650" y="-4763"/>
            <a:ext cx="3435350" cy="6862763"/>
          </a:xfrm>
          <a:custGeom>
            <a:avLst/>
            <a:gdLst>
              <a:gd name="connsiteX0" fmla="*/ 0 w 3435350"/>
              <a:gd name="connsiteY0" fmla="*/ 0 h 5143500"/>
              <a:gd name="connsiteX1" fmla="*/ 3435350 w 3435350"/>
              <a:gd name="connsiteY1" fmla="*/ 0 h 5143500"/>
              <a:gd name="connsiteX2" fmla="*/ 3435350 w 3435350"/>
              <a:gd name="connsiteY2" fmla="*/ 5143500 h 5143500"/>
              <a:gd name="connsiteX3" fmla="*/ 0 w 3435350"/>
              <a:gd name="connsiteY3" fmla="*/ 5143500 h 5143500"/>
              <a:gd name="connsiteX4" fmla="*/ 0 w 3435350"/>
              <a:gd name="connsiteY4" fmla="*/ 0 h 5143500"/>
              <a:gd name="connsiteX0" fmla="*/ 1476375 w 3435350"/>
              <a:gd name="connsiteY0" fmla="*/ 0 h 5248275"/>
              <a:gd name="connsiteX1" fmla="*/ 3435350 w 3435350"/>
              <a:gd name="connsiteY1" fmla="*/ 104775 h 5248275"/>
              <a:gd name="connsiteX2" fmla="*/ 3435350 w 3435350"/>
              <a:gd name="connsiteY2" fmla="*/ 5248275 h 5248275"/>
              <a:gd name="connsiteX3" fmla="*/ 0 w 3435350"/>
              <a:gd name="connsiteY3" fmla="*/ 5248275 h 5248275"/>
              <a:gd name="connsiteX4" fmla="*/ 1476375 w 3435350"/>
              <a:gd name="connsiteY4" fmla="*/ 0 h 5248275"/>
              <a:gd name="connsiteX0" fmla="*/ 1190625 w 3435350"/>
              <a:gd name="connsiteY0" fmla="*/ 0 h 5162550"/>
              <a:gd name="connsiteX1" fmla="*/ 3435350 w 3435350"/>
              <a:gd name="connsiteY1" fmla="*/ 19050 h 5162550"/>
              <a:gd name="connsiteX2" fmla="*/ 3435350 w 3435350"/>
              <a:gd name="connsiteY2" fmla="*/ 5162550 h 5162550"/>
              <a:gd name="connsiteX3" fmla="*/ 0 w 3435350"/>
              <a:gd name="connsiteY3" fmla="*/ 5162550 h 5162550"/>
              <a:gd name="connsiteX4" fmla="*/ 1190625 w 3435350"/>
              <a:gd name="connsiteY4" fmla="*/ 0 h 5162550"/>
              <a:gd name="connsiteX0" fmla="*/ 1193800 w 3435350"/>
              <a:gd name="connsiteY0" fmla="*/ 0 h 5146675"/>
              <a:gd name="connsiteX1" fmla="*/ 3435350 w 3435350"/>
              <a:gd name="connsiteY1" fmla="*/ 3175 h 5146675"/>
              <a:gd name="connsiteX2" fmla="*/ 3435350 w 3435350"/>
              <a:gd name="connsiteY2" fmla="*/ 5146675 h 5146675"/>
              <a:gd name="connsiteX3" fmla="*/ 0 w 3435350"/>
              <a:gd name="connsiteY3" fmla="*/ 5146675 h 5146675"/>
              <a:gd name="connsiteX4" fmla="*/ 1193800 w 3435350"/>
              <a:gd name="connsiteY4" fmla="*/ 0 h 5146675"/>
              <a:gd name="connsiteX0" fmla="*/ 1219200 w 3435350"/>
              <a:gd name="connsiteY0" fmla="*/ 0 h 5146675"/>
              <a:gd name="connsiteX1" fmla="*/ 3435350 w 3435350"/>
              <a:gd name="connsiteY1" fmla="*/ 3175 h 5146675"/>
              <a:gd name="connsiteX2" fmla="*/ 3435350 w 3435350"/>
              <a:gd name="connsiteY2" fmla="*/ 5146675 h 5146675"/>
              <a:gd name="connsiteX3" fmla="*/ 0 w 3435350"/>
              <a:gd name="connsiteY3" fmla="*/ 5146675 h 5146675"/>
              <a:gd name="connsiteX4" fmla="*/ 1219200 w 3435350"/>
              <a:gd name="connsiteY4" fmla="*/ 0 h 5146675"/>
              <a:gd name="connsiteX0" fmla="*/ 1190625 w 3435350"/>
              <a:gd name="connsiteY0" fmla="*/ 0 h 5146675"/>
              <a:gd name="connsiteX1" fmla="*/ 3435350 w 3435350"/>
              <a:gd name="connsiteY1" fmla="*/ 3175 h 5146675"/>
              <a:gd name="connsiteX2" fmla="*/ 3435350 w 3435350"/>
              <a:gd name="connsiteY2" fmla="*/ 5146675 h 5146675"/>
              <a:gd name="connsiteX3" fmla="*/ 0 w 3435350"/>
              <a:gd name="connsiteY3" fmla="*/ 5146675 h 5146675"/>
              <a:gd name="connsiteX4" fmla="*/ 1190625 w 3435350"/>
              <a:gd name="connsiteY4" fmla="*/ 0 h 5146675"/>
              <a:gd name="connsiteX0" fmla="*/ 1190625 w 3435350"/>
              <a:gd name="connsiteY0" fmla="*/ 0 h 5146675"/>
              <a:gd name="connsiteX1" fmla="*/ 3435350 w 3435350"/>
              <a:gd name="connsiteY1" fmla="*/ 3175 h 5146675"/>
              <a:gd name="connsiteX2" fmla="*/ 3435350 w 3435350"/>
              <a:gd name="connsiteY2" fmla="*/ 5146675 h 5146675"/>
              <a:gd name="connsiteX3" fmla="*/ 0 w 3435350"/>
              <a:gd name="connsiteY3" fmla="*/ 5146675 h 5146675"/>
              <a:gd name="connsiteX4" fmla="*/ 1190625 w 3435350"/>
              <a:gd name="connsiteY4" fmla="*/ 0 h 514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35350" h="5146675">
                <a:moveTo>
                  <a:pt x="1190625" y="0"/>
                </a:moveTo>
                <a:lnTo>
                  <a:pt x="3435350" y="3175"/>
                </a:lnTo>
                <a:lnTo>
                  <a:pt x="3435350" y="5146675"/>
                </a:lnTo>
                <a:lnTo>
                  <a:pt x="0" y="5146675"/>
                </a:lnTo>
                <a:lnTo>
                  <a:pt x="1190625" y="0"/>
                </a:lnTo>
                <a:close/>
              </a:path>
            </a:pathLst>
          </a:custGeom>
          <a:blipFill>
            <a:blip r:embed="rId3" cstate="hqprint">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2" name="Title 1">
            <a:extLst>
              <a:ext uri="{FF2B5EF4-FFF2-40B4-BE49-F238E27FC236}">
                <a16:creationId xmlns:a16="http://schemas.microsoft.com/office/drawing/2014/main" id="{E93C8C1A-1BF5-4B59-AC3C-73632A8AD884}"/>
              </a:ext>
            </a:extLst>
          </p:cNvPr>
          <p:cNvSpPr>
            <a:spLocks noGrp="1"/>
          </p:cNvSpPr>
          <p:nvPr>
            <p:ph type="ctrTitle"/>
          </p:nvPr>
        </p:nvSpPr>
        <p:spPr>
          <a:xfrm>
            <a:off x="370800" y="2131200"/>
            <a:ext cx="5259600" cy="1468800"/>
          </a:xfrm>
        </p:spPr>
        <p:txBody>
          <a:bodyPr anchor="b"/>
          <a:lstStyle>
            <a:lvl1pPr algn="l">
              <a:defRPr sz="4400"/>
            </a:lvl1pPr>
          </a:lstStyle>
          <a:p>
            <a:r>
              <a:rPr lang="en-US"/>
              <a:t>Click to edit Master title style</a:t>
            </a:r>
            <a:endParaRPr lang="en-GB"/>
          </a:p>
        </p:txBody>
      </p:sp>
      <p:sp>
        <p:nvSpPr>
          <p:cNvPr id="3" name="Subtitle 2">
            <a:extLst>
              <a:ext uri="{FF2B5EF4-FFF2-40B4-BE49-F238E27FC236}">
                <a16:creationId xmlns:a16="http://schemas.microsoft.com/office/drawing/2014/main" id="{E519FAE3-5BF7-4965-9A39-4DF10150BF31}"/>
              </a:ext>
            </a:extLst>
          </p:cNvPr>
          <p:cNvSpPr>
            <a:spLocks noGrp="1"/>
          </p:cNvSpPr>
          <p:nvPr>
            <p:ph type="subTitle" idx="1"/>
          </p:nvPr>
        </p:nvSpPr>
        <p:spPr>
          <a:xfrm>
            <a:off x="370800" y="3602037"/>
            <a:ext cx="5259600" cy="1752000"/>
          </a:xfrm>
        </p:spPr>
        <p:txBody>
          <a:bodyPr/>
          <a:lstStyle>
            <a:lvl1pPr marL="0" indent="0" algn="l">
              <a:buNone/>
              <a:defRPr sz="2000"/>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en-US"/>
              <a:t>Click to edit Master subtitle style</a:t>
            </a:r>
            <a:endParaRPr lang="en-GB"/>
          </a:p>
        </p:txBody>
      </p:sp>
      <p:sp>
        <p:nvSpPr>
          <p:cNvPr id="5" name="Date Placeholder 3">
            <a:extLst>
              <a:ext uri="{FF2B5EF4-FFF2-40B4-BE49-F238E27FC236}">
                <a16:creationId xmlns:a16="http://schemas.microsoft.com/office/drawing/2014/main" id="{9B01C1AE-EA67-4AB3-9690-B2A32C0D9AAD}"/>
              </a:ext>
            </a:extLst>
          </p:cNvPr>
          <p:cNvSpPr>
            <a:spLocks noGrp="1"/>
          </p:cNvSpPr>
          <p:nvPr>
            <p:ph type="dt" sz="half" idx="10"/>
          </p:nvPr>
        </p:nvSpPr>
        <p:spPr/>
        <p:txBody>
          <a:bodyPr/>
          <a:lstStyle>
            <a:lvl1pPr>
              <a:defRPr/>
            </a:lvl1pPr>
          </a:lstStyle>
          <a:p>
            <a:pPr>
              <a:defRPr/>
            </a:pPr>
            <a:fld id="{943D9F2D-9932-4726-8DBE-481141DB0BE1}" type="datetime1">
              <a:rPr lang="en-GB"/>
              <a:pPr>
                <a:defRPr/>
              </a:pPr>
              <a:t>14/02/2021</a:t>
            </a:fld>
            <a:endParaRPr lang="en-GB"/>
          </a:p>
        </p:txBody>
      </p:sp>
      <p:sp>
        <p:nvSpPr>
          <p:cNvPr id="6" name="Footer Placeholder 4">
            <a:extLst>
              <a:ext uri="{FF2B5EF4-FFF2-40B4-BE49-F238E27FC236}">
                <a16:creationId xmlns:a16="http://schemas.microsoft.com/office/drawing/2014/main" id="{0549AC14-AFE5-4EAC-A9E3-964A2CDAB981}"/>
              </a:ext>
            </a:extLst>
          </p:cNvPr>
          <p:cNvSpPr>
            <a:spLocks noGrp="1"/>
          </p:cNvSpPr>
          <p:nvPr>
            <p:ph type="ftr" sz="quarter" idx="11"/>
          </p:nvPr>
        </p:nvSpPr>
        <p:spPr/>
        <p:txBody>
          <a:bodyPr/>
          <a:lstStyle>
            <a:lvl1pPr>
              <a:defRPr/>
            </a:lvl1pPr>
          </a:lstStyle>
          <a:p>
            <a:pPr>
              <a:defRPr/>
            </a:pPr>
            <a:endParaRPr lang="en-GB"/>
          </a:p>
        </p:txBody>
      </p:sp>
      <p:sp>
        <p:nvSpPr>
          <p:cNvPr id="7" name="Slide Number Placeholder 5">
            <a:extLst>
              <a:ext uri="{FF2B5EF4-FFF2-40B4-BE49-F238E27FC236}">
                <a16:creationId xmlns:a16="http://schemas.microsoft.com/office/drawing/2014/main" id="{3E95661F-19D0-42E7-9D36-C3414B34F139}"/>
              </a:ext>
            </a:extLst>
          </p:cNvPr>
          <p:cNvSpPr>
            <a:spLocks noGrp="1"/>
          </p:cNvSpPr>
          <p:nvPr>
            <p:ph type="sldNum" sz="quarter" idx="12"/>
          </p:nvPr>
        </p:nvSpPr>
        <p:spPr/>
        <p:txBody>
          <a:bodyPr/>
          <a:lstStyle>
            <a:lvl1pPr>
              <a:defRPr/>
            </a:lvl1pPr>
          </a:lstStyle>
          <a:p>
            <a:pPr>
              <a:defRPr/>
            </a:pPr>
            <a:fld id="{1D6EEAA7-D1B8-4D95-8668-AAE1EF902115}" type="slidenum">
              <a:rPr lang="en-GB"/>
              <a:pPr>
                <a:defRPr/>
              </a:pPr>
              <a:t>‹#›</a:t>
            </a:fld>
            <a:endParaRPr lang="en-GB"/>
          </a:p>
        </p:txBody>
      </p:sp>
    </p:spTree>
    <p:extLst>
      <p:ext uri="{BB962C8B-B14F-4D97-AF65-F5344CB8AC3E}">
        <p14:creationId xmlns:p14="http://schemas.microsoft.com/office/powerpoint/2010/main" val="363385904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Slide - White (Insert Imag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3C8C1A-1BF5-4B59-AC3C-73632A8AD884}"/>
              </a:ext>
            </a:extLst>
          </p:cNvPr>
          <p:cNvSpPr>
            <a:spLocks noGrp="1"/>
          </p:cNvSpPr>
          <p:nvPr>
            <p:ph type="ctrTitle"/>
          </p:nvPr>
        </p:nvSpPr>
        <p:spPr>
          <a:xfrm>
            <a:off x="370800" y="2131200"/>
            <a:ext cx="5259600" cy="1468800"/>
          </a:xfrm>
        </p:spPr>
        <p:txBody>
          <a:bodyPr anchor="b"/>
          <a:lstStyle>
            <a:lvl1pPr algn="l">
              <a:defRPr sz="4400"/>
            </a:lvl1pPr>
          </a:lstStyle>
          <a:p>
            <a:r>
              <a:rPr lang="en-US"/>
              <a:t>Click to edit Master title style</a:t>
            </a:r>
            <a:endParaRPr lang="en-GB"/>
          </a:p>
        </p:txBody>
      </p:sp>
      <p:sp>
        <p:nvSpPr>
          <p:cNvPr id="3" name="Subtitle 2">
            <a:extLst>
              <a:ext uri="{FF2B5EF4-FFF2-40B4-BE49-F238E27FC236}">
                <a16:creationId xmlns:a16="http://schemas.microsoft.com/office/drawing/2014/main" id="{E519FAE3-5BF7-4965-9A39-4DF10150BF31}"/>
              </a:ext>
            </a:extLst>
          </p:cNvPr>
          <p:cNvSpPr>
            <a:spLocks noGrp="1"/>
          </p:cNvSpPr>
          <p:nvPr>
            <p:ph type="subTitle" idx="1"/>
          </p:nvPr>
        </p:nvSpPr>
        <p:spPr>
          <a:xfrm>
            <a:off x="370800" y="3602037"/>
            <a:ext cx="5259600" cy="1752000"/>
          </a:xfrm>
        </p:spPr>
        <p:txBody>
          <a:bodyPr/>
          <a:lstStyle>
            <a:lvl1pPr marL="0" indent="0" algn="l">
              <a:buNone/>
              <a:defRPr sz="2000"/>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en-US"/>
              <a:t>Click to edit Master subtitle style</a:t>
            </a:r>
            <a:endParaRPr lang="en-GB"/>
          </a:p>
        </p:txBody>
      </p:sp>
      <p:sp>
        <p:nvSpPr>
          <p:cNvPr id="11" name="Picture Placeholder 8">
            <a:extLst>
              <a:ext uri="{FF2B5EF4-FFF2-40B4-BE49-F238E27FC236}">
                <a16:creationId xmlns:a16="http://schemas.microsoft.com/office/drawing/2014/main" id="{07491796-214B-45DE-99F8-B1AF36C957CE}"/>
              </a:ext>
            </a:extLst>
          </p:cNvPr>
          <p:cNvSpPr>
            <a:spLocks noGrp="1"/>
          </p:cNvSpPr>
          <p:nvPr>
            <p:ph type="pic" sz="quarter" idx="13"/>
          </p:nvPr>
        </p:nvSpPr>
        <p:spPr>
          <a:xfrm>
            <a:off x="5682354" y="1"/>
            <a:ext cx="3461646" cy="6858477"/>
          </a:xfrm>
          <a:custGeom>
            <a:avLst/>
            <a:gdLst>
              <a:gd name="connsiteX0" fmla="*/ 0 w 3900487"/>
              <a:gd name="connsiteY0" fmla="*/ 5143500 h 5143500"/>
              <a:gd name="connsiteX1" fmla="*/ 975122 w 3900487"/>
              <a:gd name="connsiteY1" fmla="*/ 0 h 5143500"/>
              <a:gd name="connsiteX2" fmla="*/ 3900487 w 3900487"/>
              <a:gd name="connsiteY2" fmla="*/ 0 h 5143500"/>
              <a:gd name="connsiteX3" fmla="*/ 2925365 w 3900487"/>
              <a:gd name="connsiteY3" fmla="*/ 5143500 h 5143500"/>
              <a:gd name="connsiteX4" fmla="*/ 0 w 3900487"/>
              <a:gd name="connsiteY4" fmla="*/ 5143500 h 5143500"/>
              <a:gd name="connsiteX0" fmla="*/ 0 w 3900487"/>
              <a:gd name="connsiteY0" fmla="*/ 5143500 h 5149287"/>
              <a:gd name="connsiteX1" fmla="*/ 975122 w 3900487"/>
              <a:gd name="connsiteY1" fmla="*/ 0 h 5149287"/>
              <a:gd name="connsiteX2" fmla="*/ 3900487 w 3900487"/>
              <a:gd name="connsiteY2" fmla="*/ 0 h 5149287"/>
              <a:gd name="connsiteX3" fmla="*/ 3897639 w 3900487"/>
              <a:gd name="connsiteY3" fmla="*/ 5149287 h 5149287"/>
              <a:gd name="connsiteX4" fmla="*/ 0 w 3900487"/>
              <a:gd name="connsiteY4" fmla="*/ 5143500 h 5149287"/>
              <a:gd name="connsiteX0" fmla="*/ 0 w 3900487"/>
              <a:gd name="connsiteY0" fmla="*/ 5143500 h 5149287"/>
              <a:gd name="connsiteX1" fmla="*/ 1652241 w 3900487"/>
              <a:gd name="connsiteY1" fmla="*/ 11575 h 5149287"/>
              <a:gd name="connsiteX2" fmla="*/ 3900487 w 3900487"/>
              <a:gd name="connsiteY2" fmla="*/ 0 h 5149287"/>
              <a:gd name="connsiteX3" fmla="*/ 3897639 w 3900487"/>
              <a:gd name="connsiteY3" fmla="*/ 5149287 h 5149287"/>
              <a:gd name="connsiteX4" fmla="*/ 0 w 3900487"/>
              <a:gd name="connsiteY4" fmla="*/ 5143500 h 5149287"/>
              <a:gd name="connsiteX0" fmla="*/ 0 w 3425925"/>
              <a:gd name="connsiteY0" fmla="*/ 5143500 h 5149287"/>
              <a:gd name="connsiteX1" fmla="*/ 1177679 w 3425925"/>
              <a:gd name="connsiteY1" fmla="*/ 11575 h 5149287"/>
              <a:gd name="connsiteX2" fmla="*/ 3425925 w 3425925"/>
              <a:gd name="connsiteY2" fmla="*/ 0 h 5149287"/>
              <a:gd name="connsiteX3" fmla="*/ 3423077 w 3425925"/>
              <a:gd name="connsiteY3" fmla="*/ 5149287 h 5149287"/>
              <a:gd name="connsiteX4" fmla="*/ 0 w 3425925"/>
              <a:gd name="connsiteY4" fmla="*/ 5143500 h 5149287"/>
              <a:gd name="connsiteX0" fmla="*/ 0 w 3425925"/>
              <a:gd name="connsiteY0" fmla="*/ 5143500 h 5149287"/>
              <a:gd name="connsiteX1" fmla="*/ 1183466 w 3425925"/>
              <a:gd name="connsiteY1" fmla="*/ 1 h 5149287"/>
              <a:gd name="connsiteX2" fmla="*/ 3425925 w 3425925"/>
              <a:gd name="connsiteY2" fmla="*/ 0 h 5149287"/>
              <a:gd name="connsiteX3" fmla="*/ 3423077 w 3425925"/>
              <a:gd name="connsiteY3" fmla="*/ 5149287 h 5149287"/>
              <a:gd name="connsiteX4" fmla="*/ 0 w 3425925"/>
              <a:gd name="connsiteY4" fmla="*/ 5143500 h 5149287"/>
              <a:gd name="connsiteX0" fmla="*/ 0 w 3460649"/>
              <a:gd name="connsiteY0" fmla="*/ 5143500 h 5149287"/>
              <a:gd name="connsiteX1" fmla="*/ 1183466 w 3460649"/>
              <a:gd name="connsiteY1" fmla="*/ 1 h 5149287"/>
              <a:gd name="connsiteX2" fmla="*/ 3460649 w 3460649"/>
              <a:gd name="connsiteY2" fmla="*/ 0 h 5149287"/>
              <a:gd name="connsiteX3" fmla="*/ 3423077 w 3460649"/>
              <a:gd name="connsiteY3" fmla="*/ 5149287 h 5149287"/>
              <a:gd name="connsiteX4" fmla="*/ 0 w 3460649"/>
              <a:gd name="connsiteY4" fmla="*/ 5143500 h 5149287"/>
              <a:gd name="connsiteX0" fmla="*/ 0 w 3469436"/>
              <a:gd name="connsiteY0" fmla="*/ 5143500 h 5155075"/>
              <a:gd name="connsiteX1" fmla="*/ 1183466 w 3469436"/>
              <a:gd name="connsiteY1" fmla="*/ 1 h 5155075"/>
              <a:gd name="connsiteX2" fmla="*/ 3460649 w 3469436"/>
              <a:gd name="connsiteY2" fmla="*/ 0 h 5155075"/>
              <a:gd name="connsiteX3" fmla="*/ 3469376 w 3469436"/>
              <a:gd name="connsiteY3" fmla="*/ 5155075 h 5155075"/>
              <a:gd name="connsiteX4" fmla="*/ 0 w 3469436"/>
              <a:gd name="connsiteY4" fmla="*/ 5143500 h 5155075"/>
              <a:gd name="connsiteX0" fmla="*/ 0 w 3469436"/>
              <a:gd name="connsiteY0" fmla="*/ 5155434 h 5155434"/>
              <a:gd name="connsiteX1" fmla="*/ 1183466 w 3469436"/>
              <a:gd name="connsiteY1" fmla="*/ 1 h 5155434"/>
              <a:gd name="connsiteX2" fmla="*/ 3460649 w 3469436"/>
              <a:gd name="connsiteY2" fmla="*/ 0 h 5155434"/>
              <a:gd name="connsiteX3" fmla="*/ 3469376 w 3469436"/>
              <a:gd name="connsiteY3" fmla="*/ 5155075 h 5155434"/>
              <a:gd name="connsiteX4" fmla="*/ 0 w 3469436"/>
              <a:gd name="connsiteY4" fmla="*/ 5155434 h 51554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69436" h="5155434">
                <a:moveTo>
                  <a:pt x="0" y="5155434"/>
                </a:moveTo>
                <a:lnTo>
                  <a:pt x="1183466" y="1"/>
                </a:lnTo>
                <a:lnTo>
                  <a:pt x="3460649" y="0"/>
                </a:lnTo>
                <a:cubicBezTo>
                  <a:pt x="3459700" y="1716429"/>
                  <a:pt x="3470325" y="3438646"/>
                  <a:pt x="3469376" y="5155075"/>
                </a:cubicBezTo>
                <a:lnTo>
                  <a:pt x="0" y="5155434"/>
                </a:lnTo>
                <a:close/>
              </a:path>
            </a:pathLst>
          </a:custGeom>
          <a:noFill/>
        </p:spPr>
        <p:txBody>
          <a:bodyPr/>
          <a:lstStyle/>
          <a:p>
            <a:pPr lvl="0"/>
            <a:r>
              <a:rPr lang="en-US" noProof="0"/>
              <a:t>Click icon to add picture</a:t>
            </a:r>
          </a:p>
        </p:txBody>
      </p:sp>
      <p:sp>
        <p:nvSpPr>
          <p:cNvPr id="5" name="Date Placeholder 3">
            <a:extLst>
              <a:ext uri="{FF2B5EF4-FFF2-40B4-BE49-F238E27FC236}">
                <a16:creationId xmlns:a16="http://schemas.microsoft.com/office/drawing/2014/main" id="{7ACCC50D-F4FD-4CA9-8F16-72D19D8B6218}"/>
              </a:ext>
            </a:extLst>
          </p:cNvPr>
          <p:cNvSpPr>
            <a:spLocks noGrp="1"/>
          </p:cNvSpPr>
          <p:nvPr>
            <p:ph type="dt" sz="half" idx="14"/>
          </p:nvPr>
        </p:nvSpPr>
        <p:spPr/>
        <p:txBody>
          <a:bodyPr/>
          <a:lstStyle>
            <a:lvl1pPr>
              <a:defRPr/>
            </a:lvl1pPr>
          </a:lstStyle>
          <a:p>
            <a:pPr>
              <a:defRPr/>
            </a:pPr>
            <a:fld id="{05912846-7A06-4B40-9C58-4B42233C3544}" type="datetime1">
              <a:rPr lang="en-GB"/>
              <a:pPr>
                <a:defRPr/>
              </a:pPr>
              <a:t>14/02/2021</a:t>
            </a:fld>
            <a:endParaRPr lang="en-GB"/>
          </a:p>
        </p:txBody>
      </p:sp>
      <p:sp>
        <p:nvSpPr>
          <p:cNvPr id="6" name="Footer Placeholder 4">
            <a:extLst>
              <a:ext uri="{FF2B5EF4-FFF2-40B4-BE49-F238E27FC236}">
                <a16:creationId xmlns:a16="http://schemas.microsoft.com/office/drawing/2014/main" id="{E088710A-9C82-4797-BBCE-DDBE3EFA964E}"/>
              </a:ext>
            </a:extLst>
          </p:cNvPr>
          <p:cNvSpPr>
            <a:spLocks noGrp="1"/>
          </p:cNvSpPr>
          <p:nvPr>
            <p:ph type="ftr" sz="quarter" idx="15"/>
          </p:nvPr>
        </p:nvSpPr>
        <p:spPr/>
        <p:txBody>
          <a:bodyPr/>
          <a:lstStyle>
            <a:lvl1pPr>
              <a:defRPr/>
            </a:lvl1pPr>
          </a:lstStyle>
          <a:p>
            <a:pPr>
              <a:defRPr/>
            </a:pPr>
            <a:endParaRPr lang="en-GB"/>
          </a:p>
        </p:txBody>
      </p:sp>
      <p:sp>
        <p:nvSpPr>
          <p:cNvPr id="7" name="Slide Number Placeholder 5">
            <a:extLst>
              <a:ext uri="{FF2B5EF4-FFF2-40B4-BE49-F238E27FC236}">
                <a16:creationId xmlns:a16="http://schemas.microsoft.com/office/drawing/2014/main" id="{F1F5AB60-4A32-4AA5-AFB5-F2282DDD005B}"/>
              </a:ext>
            </a:extLst>
          </p:cNvPr>
          <p:cNvSpPr>
            <a:spLocks noGrp="1"/>
          </p:cNvSpPr>
          <p:nvPr>
            <p:ph type="sldNum" sz="quarter" idx="16"/>
          </p:nvPr>
        </p:nvSpPr>
        <p:spPr/>
        <p:txBody>
          <a:bodyPr/>
          <a:lstStyle>
            <a:lvl1pPr>
              <a:defRPr/>
            </a:lvl1pPr>
          </a:lstStyle>
          <a:p>
            <a:pPr>
              <a:defRPr/>
            </a:pPr>
            <a:fld id="{EED1C3A3-733D-4E03-8BBA-57428344C856}" type="slidenum">
              <a:rPr lang="en-GB"/>
              <a:pPr>
                <a:defRPr/>
              </a:pPr>
              <a:t>‹#›</a:t>
            </a:fld>
            <a:endParaRPr lang="en-GB"/>
          </a:p>
        </p:txBody>
      </p:sp>
    </p:spTree>
    <p:extLst>
      <p:ext uri="{BB962C8B-B14F-4D97-AF65-F5344CB8AC3E}">
        <p14:creationId xmlns:p14="http://schemas.microsoft.com/office/powerpoint/2010/main" val="155579250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itle Slide - Colour and Imag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7">
            <a:extLst>
              <a:ext uri="{FF2B5EF4-FFF2-40B4-BE49-F238E27FC236}">
                <a16:creationId xmlns:a16="http://schemas.microsoft.com/office/drawing/2014/main" id="{D24BB02B-312F-4F64-894A-8B77BE68B99E}"/>
              </a:ext>
            </a:extLst>
          </p:cNvPr>
          <p:cNvSpPr/>
          <p:nvPr/>
        </p:nvSpPr>
        <p:spPr>
          <a:xfrm>
            <a:off x="5708650" y="-4763"/>
            <a:ext cx="3435350" cy="6862763"/>
          </a:xfrm>
          <a:custGeom>
            <a:avLst/>
            <a:gdLst>
              <a:gd name="connsiteX0" fmla="*/ 0 w 3435350"/>
              <a:gd name="connsiteY0" fmla="*/ 0 h 5143500"/>
              <a:gd name="connsiteX1" fmla="*/ 3435350 w 3435350"/>
              <a:gd name="connsiteY1" fmla="*/ 0 h 5143500"/>
              <a:gd name="connsiteX2" fmla="*/ 3435350 w 3435350"/>
              <a:gd name="connsiteY2" fmla="*/ 5143500 h 5143500"/>
              <a:gd name="connsiteX3" fmla="*/ 0 w 3435350"/>
              <a:gd name="connsiteY3" fmla="*/ 5143500 h 5143500"/>
              <a:gd name="connsiteX4" fmla="*/ 0 w 3435350"/>
              <a:gd name="connsiteY4" fmla="*/ 0 h 5143500"/>
              <a:gd name="connsiteX0" fmla="*/ 1476375 w 3435350"/>
              <a:gd name="connsiteY0" fmla="*/ 0 h 5248275"/>
              <a:gd name="connsiteX1" fmla="*/ 3435350 w 3435350"/>
              <a:gd name="connsiteY1" fmla="*/ 104775 h 5248275"/>
              <a:gd name="connsiteX2" fmla="*/ 3435350 w 3435350"/>
              <a:gd name="connsiteY2" fmla="*/ 5248275 h 5248275"/>
              <a:gd name="connsiteX3" fmla="*/ 0 w 3435350"/>
              <a:gd name="connsiteY3" fmla="*/ 5248275 h 5248275"/>
              <a:gd name="connsiteX4" fmla="*/ 1476375 w 3435350"/>
              <a:gd name="connsiteY4" fmla="*/ 0 h 5248275"/>
              <a:gd name="connsiteX0" fmla="*/ 1190625 w 3435350"/>
              <a:gd name="connsiteY0" fmla="*/ 0 h 5162550"/>
              <a:gd name="connsiteX1" fmla="*/ 3435350 w 3435350"/>
              <a:gd name="connsiteY1" fmla="*/ 19050 h 5162550"/>
              <a:gd name="connsiteX2" fmla="*/ 3435350 w 3435350"/>
              <a:gd name="connsiteY2" fmla="*/ 5162550 h 5162550"/>
              <a:gd name="connsiteX3" fmla="*/ 0 w 3435350"/>
              <a:gd name="connsiteY3" fmla="*/ 5162550 h 5162550"/>
              <a:gd name="connsiteX4" fmla="*/ 1190625 w 3435350"/>
              <a:gd name="connsiteY4" fmla="*/ 0 h 5162550"/>
              <a:gd name="connsiteX0" fmla="*/ 1193800 w 3435350"/>
              <a:gd name="connsiteY0" fmla="*/ 0 h 5146675"/>
              <a:gd name="connsiteX1" fmla="*/ 3435350 w 3435350"/>
              <a:gd name="connsiteY1" fmla="*/ 3175 h 5146675"/>
              <a:gd name="connsiteX2" fmla="*/ 3435350 w 3435350"/>
              <a:gd name="connsiteY2" fmla="*/ 5146675 h 5146675"/>
              <a:gd name="connsiteX3" fmla="*/ 0 w 3435350"/>
              <a:gd name="connsiteY3" fmla="*/ 5146675 h 5146675"/>
              <a:gd name="connsiteX4" fmla="*/ 1193800 w 3435350"/>
              <a:gd name="connsiteY4" fmla="*/ 0 h 5146675"/>
              <a:gd name="connsiteX0" fmla="*/ 1219200 w 3435350"/>
              <a:gd name="connsiteY0" fmla="*/ 0 h 5146675"/>
              <a:gd name="connsiteX1" fmla="*/ 3435350 w 3435350"/>
              <a:gd name="connsiteY1" fmla="*/ 3175 h 5146675"/>
              <a:gd name="connsiteX2" fmla="*/ 3435350 w 3435350"/>
              <a:gd name="connsiteY2" fmla="*/ 5146675 h 5146675"/>
              <a:gd name="connsiteX3" fmla="*/ 0 w 3435350"/>
              <a:gd name="connsiteY3" fmla="*/ 5146675 h 5146675"/>
              <a:gd name="connsiteX4" fmla="*/ 1219200 w 3435350"/>
              <a:gd name="connsiteY4" fmla="*/ 0 h 5146675"/>
              <a:gd name="connsiteX0" fmla="*/ 1190625 w 3435350"/>
              <a:gd name="connsiteY0" fmla="*/ 0 h 5146675"/>
              <a:gd name="connsiteX1" fmla="*/ 3435350 w 3435350"/>
              <a:gd name="connsiteY1" fmla="*/ 3175 h 5146675"/>
              <a:gd name="connsiteX2" fmla="*/ 3435350 w 3435350"/>
              <a:gd name="connsiteY2" fmla="*/ 5146675 h 5146675"/>
              <a:gd name="connsiteX3" fmla="*/ 0 w 3435350"/>
              <a:gd name="connsiteY3" fmla="*/ 5146675 h 5146675"/>
              <a:gd name="connsiteX4" fmla="*/ 1190625 w 3435350"/>
              <a:gd name="connsiteY4" fmla="*/ 0 h 5146675"/>
              <a:gd name="connsiteX0" fmla="*/ 1190625 w 3435350"/>
              <a:gd name="connsiteY0" fmla="*/ 0 h 5146675"/>
              <a:gd name="connsiteX1" fmla="*/ 3435350 w 3435350"/>
              <a:gd name="connsiteY1" fmla="*/ 3175 h 5146675"/>
              <a:gd name="connsiteX2" fmla="*/ 3435350 w 3435350"/>
              <a:gd name="connsiteY2" fmla="*/ 5146675 h 5146675"/>
              <a:gd name="connsiteX3" fmla="*/ 0 w 3435350"/>
              <a:gd name="connsiteY3" fmla="*/ 5146675 h 5146675"/>
              <a:gd name="connsiteX4" fmla="*/ 1190625 w 3435350"/>
              <a:gd name="connsiteY4" fmla="*/ 0 h 514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35350" h="5146675">
                <a:moveTo>
                  <a:pt x="1190625" y="0"/>
                </a:moveTo>
                <a:lnTo>
                  <a:pt x="3435350" y="3175"/>
                </a:lnTo>
                <a:lnTo>
                  <a:pt x="3435350" y="5146675"/>
                </a:lnTo>
                <a:lnTo>
                  <a:pt x="0" y="5146675"/>
                </a:lnTo>
                <a:lnTo>
                  <a:pt x="1190625" y="0"/>
                </a:lnTo>
                <a:close/>
              </a:path>
            </a:pathLst>
          </a:custGeom>
          <a:blipFill>
            <a:blip r:embed="rId3" cstate="hqprint">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pic>
        <p:nvPicPr>
          <p:cNvPr id="5" name="Picture 7">
            <a:extLst>
              <a:ext uri="{FF2B5EF4-FFF2-40B4-BE49-F238E27FC236}">
                <a16:creationId xmlns:a16="http://schemas.microsoft.com/office/drawing/2014/main" id="{37316F30-8E9A-4AB2-BED1-6E3EC7CAA73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46325" y="222250"/>
            <a:ext cx="2132013" cy="151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a:extLst>
              <a:ext uri="{FF2B5EF4-FFF2-40B4-BE49-F238E27FC236}">
                <a16:creationId xmlns:a16="http://schemas.microsoft.com/office/drawing/2014/main" id="{E93C8C1A-1BF5-4B59-AC3C-73632A8AD884}"/>
              </a:ext>
            </a:extLst>
          </p:cNvPr>
          <p:cNvSpPr>
            <a:spLocks noGrp="1"/>
          </p:cNvSpPr>
          <p:nvPr>
            <p:ph type="ctrTitle"/>
          </p:nvPr>
        </p:nvSpPr>
        <p:spPr>
          <a:xfrm>
            <a:off x="370800" y="2131200"/>
            <a:ext cx="5259600" cy="1468800"/>
          </a:xfrm>
        </p:spPr>
        <p:txBody>
          <a:bodyPr anchor="b"/>
          <a:lstStyle>
            <a:lvl1pPr algn="l">
              <a:defRPr sz="4400">
                <a:solidFill>
                  <a:schemeClr val="bg1"/>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E519FAE3-5BF7-4965-9A39-4DF10150BF31}"/>
              </a:ext>
            </a:extLst>
          </p:cNvPr>
          <p:cNvSpPr>
            <a:spLocks noGrp="1"/>
          </p:cNvSpPr>
          <p:nvPr>
            <p:ph type="subTitle" idx="1"/>
          </p:nvPr>
        </p:nvSpPr>
        <p:spPr>
          <a:xfrm>
            <a:off x="370800" y="3602037"/>
            <a:ext cx="5259600" cy="1752000"/>
          </a:xfrm>
        </p:spPr>
        <p:txBody>
          <a:bodyPr/>
          <a:lstStyle>
            <a:lvl1pPr marL="0" indent="0" algn="l">
              <a:buNone/>
              <a:defRPr sz="2000">
                <a:solidFill>
                  <a:schemeClr val="bg1"/>
                </a:solidFill>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en-US"/>
              <a:t>Click to edit Master subtitle style</a:t>
            </a:r>
            <a:endParaRPr lang="en-GB"/>
          </a:p>
        </p:txBody>
      </p:sp>
      <p:sp>
        <p:nvSpPr>
          <p:cNvPr id="6" name="Date Placeholder 3">
            <a:extLst>
              <a:ext uri="{FF2B5EF4-FFF2-40B4-BE49-F238E27FC236}">
                <a16:creationId xmlns:a16="http://schemas.microsoft.com/office/drawing/2014/main" id="{94BE894D-40D6-44FC-A3D5-B0127346900B}"/>
              </a:ext>
            </a:extLst>
          </p:cNvPr>
          <p:cNvSpPr>
            <a:spLocks noGrp="1"/>
          </p:cNvSpPr>
          <p:nvPr>
            <p:ph type="dt" sz="half" idx="10"/>
          </p:nvPr>
        </p:nvSpPr>
        <p:spPr/>
        <p:txBody>
          <a:bodyPr/>
          <a:lstStyle>
            <a:lvl1pPr>
              <a:defRPr smtClean="0">
                <a:solidFill>
                  <a:schemeClr val="bg1"/>
                </a:solidFill>
              </a:defRPr>
            </a:lvl1pPr>
          </a:lstStyle>
          <a:p>
            <a:pPr>
              <a:defRPr/>
            </a:pPr>
            <a:fld id="{85338417-3E6F-4BFF-9057-0066DE782A8A}" type="datetime1">
              <a:rPr lang="en-GB"/>
              <a:pPr>
                <a:defRPr/>
              </a:pPr>
              <a:t>14/02/2021</a:t>
            </a:fld>
            <a:endParaRPr lang="en-GB"/>
          </a:p>
        </p:txBody>
      </p:sp>
      <p:sp>
        <p:nvSpPr>
          <p:cNvPr id="7" name="Footer Placeholder 4">
            <a:extLst>
              <a:ext uri="{FF2B5EF4-FFF2-40B4-BE49-F238E27FC236}">
                <a16:creationId xmlns:a16="http://schemas.microsoft.com/office/drawing/2014/main" id="{EFE55132-C60A-4B29-B914-03808639C337}"/>
              </a:ext>
            </a:extLst>
          </p:cNvPr>
          <p:cNvSpPr>
            <a:spLocks noGrp="1"/>
          </p:cNvSpPr>
          <p:nvPr>
            <p:ph type="ftr" sz="quarter" idx="11"/>
          </p:nvPr>
        </p:nvSpPr>
        <p:spPr/>
        <p:txBody>
          <a:bodyPr/>
          <a:lstStyle>
            <a:lvl1pPr>
              <a:defRPr/>
            </a:lvl1pPr>
          </a:lstStyle>
          <a:p>
            <a:pPr>
              <a:defRPr/>
            </a:pPr>
            <a:endParaRPr lang="en-GB"/>
          </a:p>
        </p:txBody>
      </p:sp>
      <p:sp>
        <p:nvSpPr>
          <p:cNvPr id="8" name="Slide Number Placeholder 5">
            <a:extLst>
              <a:ext uri="{FF2B5EF4-FFF2-40B4-BE49-F238E27FC236}">
                <a16:creationId xmlns:a16="http://schemas.microsoft.com/office/drawing/2014/main" id="{B6DDBB29-5B96-470C-AE52-DE7AB427CEA0}"/>
              </a:ext>
            </a:extLst>
          </p:cNvPr>
          <p:cNvSpPr>
            <a:spLocks noGrp="1"/>
          </p:cNvSpPr>
          <p:nvPr>
            <p:ph type="sldNum" sz="quarter" idx="12"/>
          </p:nvPr>
        </p:nvSpPr>
        <p:spPr/>
        <p:txBody>
          <a:bodyPr/>
          <a:lstStyle>
            <a:lvl1pPr>
              <a:defRPr smtClean="0">
                <a:solidFill>
                  <a:schemeClr val="bg1"/>
                </a:solidFill>
              </a:defRPr>
            </a:lvl1pPr>
          </a:lstStyle>
          <a:p>
            <a:pPr>
              <a:defRPr/>
            </a:pPr>
            <a:fld id="{C67D9B06-E0D3-482C-8B23-B369CDD28B6D}" type="slidenum">
              <a:rPr lang="en-GB"/>
              <a:pPr>
                <a:defRPr/>
              </a:pPr>
              <a:t>‹#›</a:t>
            </a:fld>
            <a:endParaRPr lang="en-GB"/>
          </a:p>
        </p:txBody>
      </p:sp>
    </p:spTree>
    <p:extLst>
      <p:ext uri="{BB962C8B-B14F-4D97-AF65-F5344CB8AC3E}">
        <p14:creationId xmlns:p14="http://schemas.microsoft.com/office/powerpoint/2010/main" val="12341589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106129059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Slide - Colour (Insert Image)">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5" name="Picture 6">
            <a:extLst>
              <a:ext uri="{FF2B5EF4-FFF2-40B4-BE49-F238E27FC236}">
                <a16:creationId xmlns:a16="http://schemas.microsoft.com/office/drawing/2014/main" id="{65787D98-0122-4F28-95DF-41FFB16888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46325" y="222250"/>
            <a:ext cx="2132013" cy="151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a:extLst>
              <a:ext uri="{FF2B5EF4-FFF2-40B4-BE49-F238E27FC236}">
                <a16:creationId xmlns:a16="http://schemas.microsoft.com/office/drawing/2014/main" id="{E93C8C1A-1BF5-4B59-AC3C-73632A8AD884}"/>
              </a:ext>
            </a:extLst>
          </p:cNvPr>
          <p:cNvSpPr>
            <a:spLocks noGrp="1"/>
          </p:cNvSpPr>
          <p:nvPr>
            <p:ph type="ctrTitle"/>
          </p:nvPr>
        </p:nvSpPr>
        <p:spPr>
          <a:xfrm>
            <a:off x="370800" y="2131200"/>
            <a:ext cx="5259600" cy="1468800"/>
          </a:xfrm>
        </p:spPr>
        <p:txBody>
          <a:bodyPr anchor="b"/>
          <a:lstStyle>
            <a:lvl1pPr algn="l">
              <a:defRPr sz="4400">
                <a:solidFill>
                  <a:schemeClr val="bg1"/>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E519FAE3-5BF7-4965-9A39-4DF10150BF31}"/>
              </a:ext>
            </a:extLst>
          </p:cNvPr>
          <p:cNvSpPr>
            <a:spLocks noGrp="1"/>
          </p:cNvSpPr>
          <p:nvPr>
            <p:ph type="subTitle" idx="1"/>
          </p:nvPr>
        </p:nvSpPr>
        <p:spPr>
          <a:xfrm>
            <a:off x="370800" y="3602037"/>
            <a:ext cx="5259600" cy="1752000"/>
          </a:xfrm>
        </p:spPr>
        <p:txBody>
          <a:bodyPr/>
          <a:lstStyle>
            <a:lvl1pPr marL="0" indent="0" algn="l">
              <a:buNone/>
              <a:defRPr sz="2000">
                <a:solidFill>
                  <a:schemeClr val="bg1"/>
                </a:solidFill>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en-US"/>
              <a:t>Click to edit Master subtitle style</a:t>
            </a:r>
            <a:endParaRPr lang="en-GB"/>
          </a:p>
        </p:txBody>
      </p:sp>
      <p:sp>
        <p:nvSpPr>
          <p:cNvPr id="7" name="Picture Placeholder 8">
            <a:extLst>
              <a:ext uri="{FF2B5EF4-FFF2-40B4-BE49-F238E27FC236}">
                <a16:creationId xmlns:a16="http://schemas.microsoft.com/office/drawing/2014/main" id="{558EBCF5-E0AC-439B-A35D-E3E76706493D}"/>
              </a:ext>
            </a:extLst>
          </p:cNvPr>
          <p:cNvSpPr>
            <a:spLocks noGrp="1"/>
          </p:cNvSpPr>
          <p:nvPr>
            <p:ph type="pic" sz="quarter" idx="13"/>
          </p:nvPr>
        </p:nvSpPr>
        <p:spPr>
          <a:xfrm>
            <a:off x="5682354" y="1"/>
            <a:ext cx="3461646" cy="6858477"/>
          </a:xfrm>
          <a:custGeom>
            <a:avLst/>
            <a:gdLst>
              <a:gd name="connsiteX0" fmla="*/ 0 w 3900487"/>
              <a:gd name="connsiteY0" fmla="*/ 5143500 h 5143500"/>
              <a:gd name="connsiteX1" fmla="*/ 975122 w 3900487"/>
              <a:gd name="connsiteY1" fmla="*/ 0 h 5143500"/>
              <a:gd name="connsiteX2" fmla="*/ 3900487 w 3900487"/>
              <a:gd name="connsiteY2" fmla="*/ 0 h 5143500"/>
              <a:gd name="connsiteX3" fmla="*/ 2925365 w 3900487"/>
              <a:gd name="connsiteY3" fmla="*/ 5143500 h 5143500"/>
              <a:gd name="connsiteX4" fmla="*/ 0 w 3900487"/>
              <a:gd name="connsiteY4" fmla="*/ 5143500 h 5143500"/>
              <a:gd name="connsiteX0" fmla="*/ 0 w 3900487"/>
              <a:gd name="connsiteY0" fmla="*/ 5143500 h 5149287"/>
              <a:gd name="connsiteX1" fmla="*/ 975122 w 3900487"/>
              <a:gd name="connsiteY1" fmla="*/ 0 h 5149287"/>
              <a:gd name="connsiteX2" fmla="*/ 3900487 w 3900487"/>
              <a:gd name="connsiteY2" fmla="*/ 0 h 5149287"/>
              <a:gd name="connsiteX3" fmla="*/ 3897639 w 3900487"/>
              <a:gd name="connsiteY3" fmla="*/ 5149287 h 5149287"/>
              <a:gd name="connsiteX4" fmla="*/ 0 w 3900487"/>
              <a:gd name="connsiteY4" fmla="*/ 5143500 h 5149287"/>
              <a:gd name="connsiteX0" fmla="*/ 0 w 3900487"/>
              <a:gd name="connsiteY0" fmla="*/ 5143500 h 5149287"/>
              <a:gd name="connsiteX1" fmla="*/ 1652241 w 3900487"/>
              <a:gd name="connsiteY1" fmla="*/ 11575 h 5149287"/>
              <a:gd name="connsiteX2" fmla="*/ 3900487 w 3900487"/>
              <a:gd name="connsiteY2" fmla="*/ 0 h 5149287"/>
              <a:gd name="connsiteX3" fmla="*/ 3897639 w 3900487"/>
              <a:gd name="connsiteY3" fmla="*/ 5149287 h 5149287"/>
              <a:gd name="connsiteX4" fmla="*/ 0 w 3900487"/>
              <a:gd name="connsiteY4" fmla="*/ 5143500 h 5149287"/>
              <a:gd name="connsiteX0" fmla="*/ 0 w 3425925"/>
              <a:gd name="connsiteY0" fmla="*/ 5143500 h 5149287"/>
              <a:gd name="connsiteX1" fmla="*/ 1177679 w 3425925"/>
              <a:gd name="connsiteY1" fmla="*/ 11575 h 5149287"/>
              <a:gd name="connsiteX2" fmla="*/ 3425925 w 3425925"/>
              <a:gd name="connsiteY2" fmla="*/ 0 h 5149287"/>
              <a:gd name="connsiteX3" fmla="*/ 3423077 w 3425925"/>
              <a:gd name="connsiteY3" fmla="*/ 5149287 h 5149287"/>
              <a:gd name="connsiteX4" fmla="*/ 0 w 3425925"/>
              <a:gd name="connsiteY4" fmla="*/ 5143500 h 5149287"/>
              <a:gd name="connsiteX0" fmla="*/ 0 w 3425925"/>
              <a:gd name="connsiteY0" fmla="*/ 5143500 h 5149287"/>
              <a:gd name="connsiteX1" fmla="*/ 1183466 w 3425925"/>
              <a:gd name="connsiteY1" fmla="*/ 1 h 5149287"/>
              <a:gd name="connsiteX2" fmla="*/ 3425925 w 3425925"/>
              <a:gd name="connsiteY2" fmla="*/ 0 h 5149287"/>
              <a:gd name="connsiteX3" fmla="*/ 3423077 w 3425925"/>
              <a:gd name="connsiteY3" fmla="*/ 5149287 h 5149287"/>
              <a:gd name="connsiteX4" fmla="*/ 0 w 3425925"/>
              <a:gd name="connsiteY4" fmla="*/ 5143500 h 5149287"/>
              <a:gd name="connsiteX0" fmla="*/ 0 w 3460649"/>
              <a:gd name="connsiteY0" fmla="*/ 5143500 h 5149287"/>
              <a:gd name="connsiteX1" fmla="*/ 1183466 w 3460649"/>
              <a:gd name="connsiteY1" fmla="*/ 1 h 5149287"/>
              <a:gd name="connsiteX2" fmla="*/ 3460649 w 3460649"/>
              <a:gd name="connsiteY2" fmla="*/ 0 h 5149287"/>
              <a:gd name="connsiteX3" fmla="*/ 3423077 w 3460649"/>
              <a:gd name="connsiteY3" fmla="*/ 5149287 h 5149287"/>
              <a:gd name="connsiteX4" fmla="*/ 0 w 3460649"/>
              <a:gd name="connsiteY4" fmla="*/ 5143500 h 5149287"/>
              <a:gd name="connsiteX0" fmla="*/ 0 w 3469436"/>
              <a:gd name="connsiteY0" fmla="*/ 5143500 h 5155075"/>
              <a:gd name="connsiteX1" fmla="*/ 1183466 w 3469436"/>
              <a:gd name="connsiteY1" fmla="*/ 1 h 5155075"/>
              <a:gd name="connsiteX2" fmla="*/ 3460649 w 3469436"/>
              <a:gd name="connsiteY2" fmla="*/ 0 h 5155075"/>
              <a:gd name="connsiteX3" fmla="*/ 3469376 w 3469436"/>
              <a:gd name="connsiteY3" fmla="*/ 5155075 h 5155075"/>
              <a:gd name="connsiteX4" fmla="*/ 0 w 3469436"/>
              <a:gd name="connsiteY4" fmla="*/ 5143500 h 5155075"/>
              <a:gd name="connsiteX0" fmla="*/ 0 w 3469436"/>
              <a:gd name="connsiteY0" fmla="*/ 5155434 h 5155434"/>
              <a:gd name="connsiteX1" fmla="*/ 1183466 w 3469436"/>
              <a:gd name="connsiteY1" fmla="*/ 1 h 5155434"/>
              <a:gd name="connsiteX2" fmla="*/ 3460649 w 3469436"/>
              <a:gd name="connsiteY2" fmla="*/ 0 h 5155434"/>
              <a:gd name="connsiteX3" fmla="*/ 3469376 w 3469436"/>
              <a:gd name="connsiteY3" fmla="*/ 5155075 h 5155434"/>
              <a:gd name="connsiteX4" fmla="*/ 0 w 3469436"/>
              <a:gd name="connsiteY4" fmla="*/ 5155434 h 51554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69436" h="5155434">
                <a:moveTo>
                  <a:pt x="0" y="5155434"/>
                </a:moveTo>
                <a:lnTo>
                  <a:pt x="1183466" y="1"/>
                </a:lnTo>
                <a:lnTo>
                  <a:pt x="3460649" y="0"/>
                </a:lnTo>
                <a:cubicBezTo>
                  <a:pt x="3459700" y="1716429"/>
                  <a:pt x="3470325" y="3438646"/>
                  <a:pt x="3469376" y="5155075"/>
                </a:cubicBezTo>
                <a:lnTo>
                  <a:pt x="0" y="5155434"/>
                </a:lnTo>
                <a:close/>
              </a:path>
            </a:pathLst>
          </a:custGeom>
          <a:noFill/>
        </p:spPr>
        <p:txBody>
          <a:bodyPr/>
          <a:lstStyle/>
          <a:p>
            <a:pPr lvl="0"/>
            <a:r>
              <a:rPr lang="en-US" noProof="0"/>
              <a:t>Click icon to add picture</a:t>
            </a:r>
          </a:p>
        </p:txBody>
      </p:sp>
      <p:sp>
        <p:nvSpPr>
          <p:cNvPr id="6" name="Date Placeholder 3">
            <a:extLst>
              <a:ext uri="{FF2B5EF4-FFF2-40B4-BE49-F238E27FC236}">
                <a16:creationId xmlns:a16="http://schemas.microsoft.com/office/drawing/2014/main" id="{895AF3E1-D41F-4308-BA14-5AC580C58B1C}"/>
              </a:ext>
            </a:extLst>
          </p:cNvPr>
          <p:cNvSpPr>
            <a:spLocks noGrp="1"/>
          </p:cNvSpPr>
          <p:nvPr>
            <p:ph type="dt" sz="half" idx="14"/>
          </p:nvPr>
        </p:nvSpPr>
        <p:spPr/>
        <p:txBody>
          <a:bodyPr/>
          <a:lstStyle>
            <a:lvl1pPr>
              <a:defRPr smtClean="0">
                <a:solidFill>
                  <a:schemeClr val="bg1"/>
                </a:solidFill>
              </a:defRPr>
            </a:lvl1pPr>
          </a:lstStyle>
          <a:p>
            <a:pPr>
              <a:defRPr/>
            </a:pPr>
            <a:fld id="{3BB8CA39-6DA6-43AC-B080-DCCFD77D534A}" type="datetime1">
              <a:rPr lang="en-GB"/>
              <a:pPr>
                <a:defRPr/>
              </a:pPr>
              <a:t>14/02/2021</a:t>
            </a:fld>
            <a:endParaRPr lang="en-GB"/>
          </a:p>
        </p:txBody>
      </p:sp>
      <p:sp>
        <p:nvSpPr>
          <p:cNvPr id="8" name="Footer Placeholder 4">
            <a:extLst>
              <a:ext uri="{FF2B5EF4-FFF2-40B4-BE49-F238E27FC236}">
                <a16:creationId xmlns:a16="http://schemas.microsoft.com/office/drawing/2014/main" id="{FA5E0505-F02F-44F5-87A5-25CD29EB32E2}"/>
              </a:ext>
            </a:extLst>
          </p:cNvPr>
          <p:cNvSpPr>
            <a:spLocks noGrp="1"/>
          </p:cNvSpPr>
          <p:nvPr>
            <p:ph type="ftr" sz="quarter" idx="15"/>
          </p:nvPr>
        </p:nvSpPr>
        <p:spPr/>
        <p:txBody>
          <a:bodyPr/>
          <a:lstStyle>
            <a:lvl1pPr>
              <a:defRPr/>
            </a:lvl1pPr>
          </a:lstStyle>
          <a:p>
            <a:pPr>
              <a:defRPr/>
            </a:pPr>
            <a:endParaRPr lang="en-GB"/>
          </a:p>
        </p:txBody>
      </p:sp>
      <p:sp>
        <p:nvSpPr>
          <p:cNvPr id="9" name="Slide Number Placeholder 5">
            <a:extLst>
              <a:ext uri="{FF2B5EF4-FFF2-40B4-BE49-F238E27FC236}">
                <a16:creationId xmlns:a16="http://schemas.microsoft.com/office/drawing/2014/main" id="{E4229167-FF59-4A30-B511-E3CB7FE0315A}"/>
              </a:ext>
            </a:extLst>
          </p:cNvPr>
          <p:cNvSpPr>
            <a:spLocks noGrp="1"/>
          </p:cNvSpPr>
          <p:nvPr>
            <p:ph type="sldNum" sz="quarter" idx="16"/>
          </p:nvPr>
        </p:nvSpPr>
        <p:spPr/>
        <p:txBody>
          <a:bodyPr/>
          <a:lstStyle>
            <a:lvl1pPr>
              <a:defRPr smtClean="0">
                <a:solidFill>
                  <a:schemeClr val="bg1"/>
                </a:solidFill>
              </a:defRPr>
            </a:lvl1pPr>
          </a:lstStyle>
          <a:p>
            <a:pPr>
              <a:defRPr/>
            </a:pPr>
            <a:fld id="{B878F02F-C488-4E89-A041-182781D9BBDB}" type="slidenum">
              <a:rPr lang="en-GB"/>
              <a:pPr>
                <a:defRPr/>
              </a:pPr>
              <a:t>‹#›</a:t>
            </a:fld>
            <a:endParaRPr lang="en-GB"/>
          </a:p>
        </p:txBody>
      </p:sp>
    </p:spTree>
    <p:extLst>
      <p:ext uri="{BB962C8B-B14F-4D97-AF65-F5344CB8AC3E}">
        <p14:creationId xmlns:p14="http://schemas.microsoft.com/office/powerpoint/2010/main" val="80432166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Content and Imag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EB2333-4531-4F49-98C7-71CE6B119B78}"/>
              </a:ext>
            </a:extLst>
          </p:cNvPr>
          <p:cNvSpPr>
            <a:spLocks noGrp="1"/>
          </p:cNvSpPr>
          <p:nvPr>
            <p:ph type="title"/>
          </p:nvPr>
        </p:nvSpPr>
        <p:spPr>
          <a:xfrm>
            <a:off x="370800" y="907200"/>
            <a:ext cx="5259600" cy="1468800"/>
          </a:xfrm>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DB0BEE29-071E-4ED4-B0D5-046429DF4F91}"/>
              </a:ext>
            </a:extLst>
          </p:cNvPr>
          <p:cNvSpPr>
            <a:spLocks noGrp="1"/>
          </p:cNvSpPr>
          <p:nvPr>
            <p:ph idx="1"/>
          </p:nvPr>
        </p:nvSpPr>
        <p:spPr>
          <a:xfrm>
            <a:off x="370800" y="2433600"/>
            <a:ext cx="5259600" cy="3336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Picture Placeholder 8">
            <a:extLst>
              <a:ext uri="{FF2B5EF4-FFF2-40B4-BE49-F238E27FC236}">
                <a16:creationId xmlns:a16="http://schemas.microsoft.com/office/drawing/2014/main" id="{F8083C25-9322-4123-BA6A-1F002C5AC178}"/>
              </a:ext>
            </a:extLst>
          </p:cNvPr>
          <p:cNvSpPr>
            <a:spLocks noGrp="1"/>
          </p:cNvSpPr>
          <p:nvPr>
            <p:ph type="pic" sz="quarter" idx="13"/>
          </p:nvPr>
        </p:nvSpPr>
        <p:spPr>
          <a:xfrm>
            <a:off x="5682354" y="0"/>
            <a:ext cx="3461646" cy="6858000"/>
          </a:xfrm>
          <a:custGeom>
            <a:avLst/>
            <a:gdLst>
              <a:gd name="connsiteX0" fmla="*/ 0 w 3900487"/>
              <a:gd name="connsiteY0" fmla="*/ 5143500 h 5143500"/>
              <a:gd name="connsiteX1" fmla="*/ 975122 w 3900487"/>
              <a:gd name="connsiteY1" fmla="*/ 0 h 5143500"/>
              <a:gd name="connsiteX2" fmla="*/ 3900487 w 3900487"/>
              <a:gd name="connsiteY2" fmla="*/ 0 h 5143500"/>
              <a:gd name="connsiteX3" fmla="*/ 2925365 w 3900487"/>
              <a:gd name="connsiteY3" fmla="*/ 5143500 h 5143500"/>
              <a:gd name="connsiteX4" fmla="*/ 0 w 3900487"/>
              <a:gd name="connsiteY4" fmla="*/ 5143500 h 5143500"/>
              <a:gd name="connsiteX0" fmla="*/ 0 w 3900487"/>
              <a:gd name="connsiteY0" fmla="*/ 5143500 h 5149287"/>
              <a:gd name="connsiteX1" fmla="*/ 975122 w 3900487"/>
              <a:gd name="connsiteY1" fmla="*/ 0 h 5149287"/>
              <a:gd name="connsiteX2" fmla="*/ 3900487 w 3900487"/>
              <a:gd name="connsiteY2" fmla="*/ 0 h 5149287"/>
              <a:gd name="connsiteX3" fmla="*/ 3897639 w 3900487"/>
              <a:gd name="connsiteY3" fmla="*/ 5149287 h 5149287"/>
              <a:gd name="connsiteX4" fmla="*/ 0 w 3900487"/>
              <a:gd name="connsiteY4" fmla="*/ 5143500 h 5149287"/>
              <a:gd name="connsiteX0" fmla="*/ 0 w 3900487"/>
              <a:gd name="connsiteY0" fmla="*/ 5143500 h 5149287"/>
              <a:gd name="connsiteX1" fmla="*/ 1652241 w 3900487"/>
              <a:gd name="connsiteY1" fmla="*/ 11575 h 5149287"/>
              <a:gd name="connsiteX2" fmla="*/ 3900487 w 3900487"/>
              <a:gd name="connsiteY2" fmla="*/ 0 h 5149287"/>
              <a:gd name="connsiteX3" fmla="*/ 3897639 w 3900487"/>
              <a:gd name="connsiteY3" fmla="*/ 5149287 h 5149287"/>
              <a:gd name="connsiteX4" fmla="*/ 0 w 3900487"/>
              <a:gd name="connsiteY4" fmla="*/ 5143500 h 5149287"/>
              <a:gd name="connsiteX0" fmla="*/ 0 w 3425925"/>
              <a:gd name="connsiteY0" fmla="*/ 5143500 h 5149287"/>
              <a:gd name="connsiteX1" fmla="*/ 1177679 w 3425925"/>
              <a:gd name="connsiteY1" fmla="*/ 11575 h 5149287"/>
              <a:gd name="connsiteX2" fmla="*/ 3425925 w 3425925"/>
              <a:gd name="connsiteY2" fmla="*/ 0 h 5149287"/>
              <a:gd name="connsiteX3" fmla="*/ 3423077 w 3425925"/>
              <a:gd name="connsiteY3" fmla="*/ 5149287 h 5149287"/>
              <a:gd name="connsiteX4" fmla="*/ 0 w 3425925"/>
              <a:gd name="connsiteY4" fmla="*/ 5143500 h 5149287"/>
              <a:gd name="connsiteX0" fmla="*/ 0 w 3425925"/>
              <a:gd name="connsiteY0" fmla="*/ 5143500 h 5149287"/>
              <a:gd name="connsiteX1" fmla="*/ 1183466 w 3425925"/>
              <a:gd name="connsiteY1" fmla="*/ 1 h 5149287"/>
              <a:gd name="connsiteX2" fmla="*/ 3425925 w 3425925"/>
              <a:gd name="connsiteY2" fmla="*/ 0 h 5149287"/>
              <a:gd name="connsiteX3" fmla="*/ 3423077 w 3425925"/>
              <a:gd name="connsiteY3" fmla="*/ 5149287 h 5149287"/>
              <a:gd name="connsiteX4" fmla="*/ 0 w 3425925"/>
              <a:gd name="connsiteY4" fmla="*/ 5143500 h 5149287"/>
              <a:gd name="connsiteX0" fmla="*/ 0 w 3460649"/>
              <a:gd name="connsiteY0" fmla="*/ 5143500 h 5149287"/>
              <a:gd name="connsiteX1" fmla="*/ 1183466 w 3460649"/>
              <a:gd name="connsiteY1" fmla="*/ 1 h 5149287"/>
              <a:gd name="connsiteX2" fmla="*/ 3460649 w 3460649"/>
              <a:gd name="connsiteY2" fmla="*/ 0 h 5149287"/>
              <a:gd name="connsiteX3" fmla="*/ 3423077 w 3460649"/>
              <a:gd name="connsiteY3" fmla="*/ 5149287 h 5149287"/>
              <a:gd name="connsiteX4" fmla="*/ 0 w 3460649"/>
              <a:gd name="connsiteY4" fmla="*/ 5143500 h 5149287"/>
              <a:gd name="connsiteX0" fmla="*/ 0 w 3469436"/>
              <a:gd name="connsiteY0" fmla="*/ 5143500 h 5155075"/>
              <a:gd name="connsiteX1" fmla="*/ 1183466 w 3469436"/>
              <a:gd name="connsiteY1" fmla="*/ 1 h 5155075"/>
              <a:gd name="connsiteX2" fmla="*/ 3460649 w 3469436"/>
              <a:gd name="connsiteY2" fmla="*/ 0 h 5155075"/>
              <a:gd name="connsiteX3" fmla="*/ 3469376 w 3469436"/>
              <a:gd name="connsiteY3" fmla="*/ 5155075 h 5155075"/>
              <a:gd name="connsiteX4" fmla="*/ 0 w 3469436"/>
              <a:gd name="connsiteY4" fmla="*/ 5143500 h 5155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69436" h="5155075">
                <a:moveTo>
                  <a:pt x="0" y="5143500"/>
                </a:moveTo>
                <a:lnTo>
                  <a:pt x="1183466" y="1"/>
                </a:lnTo>
                <a:lnTo>
                  <a:pt x="3460649" y="0"/>
                </a:lnTo>
                <a:cubicBezTo>
                  <a:pt x="3459700" y="1716429"/>
                  <a:pt x="3470325" y="3438646"/>
                  <a:pt x="3469376" y="5155075"/>
                </a:cubicBezTo>
                <a:lnTo>
                  <a:pt x="0" y="5143500"/>
                </a:lnTo>
                <a:close/>
              </a:path>
            </a:pathLst>
          </a:custGeom>
          <a:noFill/>
        </p:spPr>
        <p:txBody>
          <a:bodyPr/>
          <a:lstStyle/>
          <a:p>
            <a:pPr lvl="0"/>
            <a:r>
              <a:rPr lang="en-US" noProof="0"/>
              <a:t>Click icon to add picture</a:t>
            </a:r>
          </a:p>
        </p:txBody>
      </p:sp>
      <p:sp>
        <p:nvSpPr>
          <p:cNvPr id="5" name="Date Placeholder 3">
            <a:extLst>
              <a:ext uri="{FF2B5EF4-FFF2-40B4-BE49-F238E27FC236}">
                <a16:creationId xmlns:a16="http://schemas.microsoft.com/office/drawing/2014/main" id="{B94BB099-003D-4E6A-96EA-8A08451144EA}"/>
              </a:ext>
            </a:extLst>
          </p:cNvPr>
          <p:cNvSpPr>
            <a:spLocks noGrp="1"/>
          </p:cNvSpPr>
          <p:nvPr>
            <p:ph type="dt" sz="half" idx="14"/>
          </p:nvPr>
        </p:nvSpPr>
        <p:spPr/>
        <p:txBody>
          <a:bodyPr/>
          <a:lstStyle>
            <a:lvl1pPr>
              <a:defRPr/>
            </a:lvl1pPr>
          </a:lstStyle>
          <a:p>
            <a:pPr>
              <a:defRPr/>
            </a:pPr>
            <a:fld id="{F4EB1B16-47AC-4D2E-99C1-B92EA25D7546}" type="datetime1">
              <a:rPr lang="en-GB"/>
              <a:pPr>
                <a:defRPr/>
              </a:pPr>
              <a:t>14/02/2021</a:t>
            </a:fld>
            <a:endParaRPr lang="en-GB"/>
          </a:p>
        </p:txBody>
      </p:sp>
      <p:sp>
        <p:nvSpPr>
          <p:cNvPr id="6" name="Footer Placeholder 4">
            <a:extLst>
              <a:ext uri="{FF2B5EF4-FFF2-40B4-BE49-F238E27FC236}">
                <a16:creationId xmlns:a16="http://schemas.microsoft.com/office/drawing/2014/main" id="{CB5AFA87-E345-4CA5-8F9E-A61D06BD42A1}"/>
              </a:ext>
            </a:extLst>
          </p:cNvPr>
          <p:cNvSpPr>
            <a:spLocks noGrp="1"/>
          </p:cNvSpPr>
          <p:nvPr>
            <p:ph type="ftr" sz="quarter" idx="15"/>
          </p:nvPr>
        </p:nvSpPr>
        <p:spPr/>
        <p:txBody>
          <a:bodyPr/>
          <a:lstStyle>
            <a:lvl1pPr>
              <a:defRPr/>
            </a:lvl1pPr>
          </a:lstStyle>
          <a:p>
            <a:pPr>
              <a:defRPr/>
            </a:pPr>
            <a:endParaRPr lang="en-GB"/>
          </a:p>
        </p:txBody>
      </p:sp>
      <p:sp>
        <p:nvSpPr>
          <p:cNvPr id="8" name="Slide Number Placeholder 5">
            <a:extLst>
              <a:ext uri="{FF2B5EF4-FFF2-40B4-BE49-F238E27FC236}">
                <a16:creationId xmlns:a16="http://schemas.microsoft.com/office/drawing/2014/main" id="{C9F77067-B4CF-4127-8FAA-C02A3E95EBA8}"/>
              </a:ext>
            </a:extLst>
          </p:cNvPr>
          <p:cNvSpPr>
            <a:spLocks noGrp="1"/>
          </p:cNvSpPr>
          <p:nvPr>
            <p:ph type="sldNum" sz="quarter" idx="16"/>
          </p:nvPr>
        </p:nvSpPr>
        <p:spPr/>
        <p:txBody>
          <a:bodyPr/>
          <a:lstStyle>
            <a:lvl1pPr>
              <a:defRPr/>
            </a:lvl1pPr>
          </a:lstStyle>
          <a:p>
            <a:pPr>
              <a:defRPr/>
            </a:pPr>
            <a:fld id="{135877E6-CFA9-460C-AD53-BE61A6308504}" type="slidenum">
              <a:rPr lang="en-GB"/>
              <a:pPr>
                <a:defRPr/>
              </a:pPr>
              <a:t>‹#›</a:t>
            </a:fld>
            <a:endParaRPr lang="en-GB"/>
          </a:p>
        </p:txBody>
      </p:sp>
    </p:spTree>
    <p:extLst>
      <p:ext uri="{BB962C8B-B14F-4D97-AF65-F5344CB8AC3E}">
        <p14:creationId xmlns:p14="http://schemas.microsoft.com/office/powerpoint/2010/main" val="325062435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 preserve="1">
  <p:cSld name="Two Content">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49E27-7CDD-4911-B193-EF1903B149DF}"/>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BEA19B5-91E3-4F4C-A589-6C6C950D6A58}"/>
              </a:ext>
            </a:extLst>
          </p:cNvPr>
          <p:cNvSpPr>
            <a:spLocks noGrp="1"/>
          </p:cNvSpPr>
          <p:nvPr>
            <p:ph sz="half" idx="1"/>
          </p:nvPr>
        </p:nvSpPr>
        <p:spPr>
          <a:xfrm>
            <a:off x="370800" y="1825626"/>
            <a:ext cx="4144050" cy="385127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A3053E6F-F562-4865-866C-DA32BD24462E}"/>
              </a:ext>
            </a:extLst>
          </p:cNvPr>
          <p:cNvSpPr>
            <a:spLocks noGrp="1"/>
          </p:cNvSpPr>
          <p:nvPr>
            <p:ph sz="half" idx="2"/>
          </p:nvPr>
        </p:nvSpPr>
        <p:spPr>
          <a:xfrm>
            <a:off x="4629150" y="1825626"/>
            <a:ext cx="4144050" cy="385127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EDCD42EC-D67E-4769-BCD6-6853A1314718}"/>
              </a:ext>
            </a:extLst>
          </p:cNvPr>
          <p:cNvSpPr>
            <a:spLocks noGrp="1"/>
          </p:cNvSpPr>
          <p:nvPr>
            <p:ph type="dt" sz="half" idx="10"/>
          </p:nvPr>
        </p:nvSpPr>
        <p:spPr/>
        <p:txBody>
          <a:bodyPr/>
          <a:lstStyle>
            <a:lvl1pPr>
              <a:defRPr/>
            </a:lvl1pPr>
          </a:lstStyle>
          <a:p>
            <a:pPr>
              <a:defRPr/>
            </a:pPr>
            <a:fld id="{C11B097B-E4DF-49E1-B374-2855245427A4}" type="datetime1">
              <a:rPr lang="en-GB"/>
              <a:pPr>
                <a:defRPr/>
              </a:pPr>
              <a:t>14/02/2021</a:t>
            </a:fld>
            <a:endParaRPr lang="en-GB"/>
          </a:p>
        </p:txBody>
      </p:sp>
      <p:sp>
        <p:nvSpPr>
          <p:cNvPr id="6" name="Footer Placeholder 5">
            <a:extLst>
              <a:ext uri="{FF2B5EF4-FFF2-40B4-BE49-F238E27FC236}">
                <a16:creationId xmlns:a16="http://schemas.microsoft.com/office/drawing/2014/main" id="{41D32AC5-2C74-4E6B-A329-7D2AC17C6AFE}"/>
              </a:ext>
            </a:extLst>
          </p:cNvPr>
          <p:cNvSpPr>
            <a:spLocks noGrp="1"/>
          </p:cNvSpPr>
          <p:nvPr>
            <p:ph type="ftr" sz="quarter" idx="11"/>
          </p:nvPr>
        </p:nvSpPr>
        <p:spPr/>
        <p:txBody>
          <a:bodyPr/>
          <a:lstStyle>
            <a:lvl1pPr>
              <a:defRPr/>
            </a:lvl1pPr>
          </a:lstStyle>
          <a:p>
            <a:pPr>
              <a:defRPr/>
            </a:pPr>
            <a:endParaRPr lang="en-GB"/>
          </a:p>
        </p:txBody>
      </p:sp>
      <p:sp>
        <p:nvSpPr>
          <p:cNvPr id="7" name="Slide Number Placeholder 6">
            <a:extLst>
              <a:ext uri="{FF2B5EF4-FFF2-40B4-BE49-F238E27FC236}">
                <a16:creationId xmlns:a16="http://schemas.microsoft.com/office/drawing/2014/main" id="{ED4949BA-C7D8-4533-A33A-FA4FDCCBF5AB}"/>
              </a:ext>
            </a:extLst>
          </p:cNvPr>
          <p:cNvSpPr>
            <a:spLocks noGrp="1"/>
          </p:cNvSpPr>
          <p:nvPr>
            <p:ph type="sldNum" sz="quarter" idx="12"/>
          </p:nvPr>
        </p:nvSpPr>
        <p:spPr/>
        <p:txBody>
          <a:bodyPr/>
          <a:lstStyle>
            <a:lvl1pPr>
              <a:defRPr/>
            </a:lvl1pPr>
          </a:lstStyle>
          <a:p>
            <a:pPr>
              <a:defRPr/>
            </a:pPr>
            <a:fld id="{BF2B9201-5EC8-4A99-AE8D-33B2CDA1DBFD}" type="slidenum">
              <a:rPr lang="en-GB"/>
              <a:pPr>
                <a:defRPr/>
              </a:pPr>
              <a:t>‹#›</a:t>
            </a:fld>
            <a:endParaRPr lang="en-GB"/>
          </a:p>
        </p:txBody>
      </p:sp>
    </p:spTree>
    <p:extLst>
      <p:ext uri="{BB962C8B-B14F-4D97-AF65-F5344CB8AC3E}">
        <p14:creationId xmlns:p14="http://schemas.microsoft.com/office/powerpoint/2010/main" val="21710420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Content and Imag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49E27-7CDD-4911-B193-EF1903B149DF}"/>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BEA19B5-91E3-4F4C-A589-6C6C950D6A58}"/>
              </a:ext>
            </a:extLst>
          </p:cNvPr>
          <p:cNvSpPr>
            <a:spLocks noGrp="1"/>
          </p:cNvSpPr>
          <p:nvPr>
            <p:ph sz="half" idx="1"/>
          </p:nvPr>
        </p:nvSpPr>
        <p:spPr>
          <a:xfrm>
            <a:off x="370800" y="1825626"/>
            <a:ext cx="4144050" cy="385127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9" name="Picture Placeholder 8">
            <a:extLst>
              <a:ext uri="{FF2B5EF4-FFF2-40B4-BE49-F238E27FC236}">
                <a16:creationId xmlns:a16="http://schemas.microsoft.com/office/drawing/2014/main" id="{124EC5BB-E888-4D27-BEC1-966A6DA6EAE2}"/>
              </a:ext>
            </a:extLst>
          </p:cNvPr>
          <p:cNvSpPr>
            <a:spLocks noGrp="1"/>
          </p:cNvSpPr>
          <p:nvPr>
            <p:ph type="pic" sz="quarter" idx="13"/>
          </p:nvPr>
        </p:nvSpPr>
        <p:spPr>
          <a:xfrm>
            <a:off x="4629600" y="1825626"/>
            <a:ext cx="4143600" cy="3851275"/>
          </a:xfrm>
        </p:spPr>
        <p:txBody>
          <a:bodyPr/>
          <a:lstStyle>
            <a:lvl1pPr>
              <a:defRPr/>
            </a:lvl1pPr>
          </a:lstStyle>
          <a:p>
            <a:pPr lvl="0"/>
            <a:r>
              <a:rPr lang="en-US" noProof="0"/>
              <a:t>Click icon to add picture</a:t>
            </a:r>
            <a:endParaRPr lang="en-GB" noProof="0"/>
          </a:p>
        </p:txBody>
      </p:sp>
      <p:sp>
        <p:nvSpPr>
          <p:cNvPr id="5" name="Date Placeholder 4">
            <a:extLst>
              <a:ext uri="{FF2B5EF4-FFF2-40B4-BE49-F238E27FC236}">
                <a16:creationId xmlns:a16="http://schemas.microsoft.com/office/drawing/2014/main" id="{9CA4AB38-72E8-4EF6-86AE-E57C16D3700E}"/>
              </a:ext>
            </a:extLst>
          </p:cNvPr>
          <p:cNvSpPr>
            <a:spLocks noGrp="1"/>
          </p:cNvSpPr>
          <p:nvPr>
            <p:ph type="dt" sz="half" idx="14"/>
          </p:nvPr>
        </p:nvSpPr>
        <p:spPr/>
        <p:txBody>
          <a:bodyPr/>
          <a:lstStyle>
            <a:lvl1pPr>
              <a:defRPr/>
            </a:lvl1pPr>
          </a:lstStyle>
          <a:p>
            <a:pPr>
              <a:defRPr/>
            </a:pPr>
            <a:fld id="{6CE2869F-F472-45FC-943D-A79C8190976D}" type="datetime1">
              <a:rPr lang="en-GB"/>
              <a:pPr>
                <a:defRPr/>
              </a:pPr>
              <a:t>14/02/2021</a:t>
            </a:fld>
            <a:endParaRPr lang="en-GB"/>
          </a:p>
        </p:txBody>
      </p:sp>
      <p:sp>
        <p:nvSpPr>
          <p:cNvPr id="6" name="Footer Placeholder 5">
            <a:extLst>
              <a:ext uri="{FF2B5EF4-FFF2-40B4-BE49-F238E27FC236}">
                <a16:creationId xmlns:a16="http://schemas.microsoft.com/office/drawing/2014/main" id="{E06DAE7F-C0D3-4540-AC78-5D4E188A0790}"/>
              </a:ext>
            </a:extLst>
          </p:cNvPr>
          <p:cNvSpPr>
            <a:spLocks noGrp="1"/>
          </p:cNvSpPr>
          <p:nvPr>
            <p:ph type="ftr" sz="quarter" idx="15"/>
          </p:nvPr>
        </p:nvSpPr>
        <p:spPr/>
        <p:txBody>
          <a:bodyPr/>
          <a:lstStyle>
            <a:lvl1pPr>
              <a:defRPr/>
            </a:lvl1pPr>
          </a:lstStyle>
          <a:p>
            <a:pPr>
              <a:defRPr/>
            </a:pPr>
            <a:endParaRPr lang="en-GB"/>
          </a:p>
        </p:txBody>
      </p:sp>
      <p:sp>
        <p:nvSpPr>
          <p:cNvPr id="7" name="Slide Number Placeholder 6">
            <a:extLst>
              <a:ext uri="{FF2B5EF4-FFF2-40B4-BE49-F238E27FC236}">
                <a16:creationId xmlns:a16="http://schemas.microsoft.com/office/drawing/2014/main" id="{E67D26BF-432E-4C86-8331-C1345B599187}"/>
              </a:ext>
            </a:extLst>
          </p:cNvPr>
          <p:cNvSpPr>
            <a:spLocks noGrp="1"/>
          </p:cNvSpPr>
          <p:nvPr>
            <p:ph type="sldNum" sz="quarter" idx="16"/>
          </p:nvPr>
        </p:nvSpPr>
        <p:spPr/>
        <p:txBody>
          <a:bodyPr/>
          <a:lstStyle>
            <a:lvl1pPr>
              <a:defRPr/>
            </a:lvl1pPr>
          </a:lstStyle>
          <a:p>
            <a:pPr>
              <a:defRPr/>
            </a:pPr>
            <a:fld id="{E2187135-3C6A-4087-ACD3-911A6D361F8E}" type="slidenum">
              <a:rPr lang="en-GB"/>
              <a:pPr>
                <a:defRPr/>
              </a:pPr>
              <a:t>‹#›</a:t>
            </a:fld>
            <a:endParaRPr lang="en-GB"/>
          </a:p>
        </p:txBody>
      </p:sp>
    </p:spTree>
    <p:extLst>
      <p:ext uri="{BB962C8B-B14F-4D97-AF65-F5344CB8AC3E}">
        <p14:creationId xmlns:p14="http://schemas.microsoft.com/office/powerpoint/2010/main" val="373013323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Imag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866A58D-B396-42C3-A446-062954CF9B77}"/>
              </a:ext>
            </a:extLst>
          </p:cNvPr>
          <p:cNvSpPr/>
          <p:nvPr/>
        </p:nvSpPr>
        <p:spPr>
          <a:xfrm>
            <a:off x="0" y="0"/>
            <a:ext cx="9144000" cy="563245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6" name="Picture Placeholder 4">
            <a:extLst>
              <a:ext uri="{FF2B5EF4-FFF2-40B4-BE49-F238E27FC236}">
                <a16:creationId xmlns:a16="http://schemas.microsoft.com/office/drawing/2014/main" id="{98CD2CEE-C7C6-454F-BABA-D3C681293B7D}"/>
              </a:ext>
            </a:extLst>
          </p:cNvPr>
          <p:cNvSpPr>
            <a:spLocks noGrp="1"/>
          </p:cNvSpPr>
          <p:nvPr>
            <p:ph type="pic" sz="quarter" idx="13"/>
          </p:nvPr>
        </p:nvSpPr>
        <p:spPr>
          <a:xfrm>
            <a:off x="370800" y="447566"/>
            <a:ext cx="8402400" cy="4737451"/>
          </a:xfrm>
          <a:prstGeom prst="rect">
            <a:avLst/>
          </a:prstGeom>
        </p:spPr>
        <p:txBody>
          <a:bodyPr/>
          <a:lstStyle>
            <a:lvl1pPr>
              <a:defRPr/>
            </a:lvl1pPr>
          </a:lstStyle>
          <a:p>
            <a:pPr lvl="0"/>
            <a:r>
              <a:rPr lang="en-US" noProof="0"/>
              <a:t>Click icon to add picture</a:t>
            </a:r>
          </a:p>
        </p:txBody>
      </p:sp>
      <p:sp>
        <p:nvSpPr>
          <p:cNvPr id="9" name="Title 1">
            <a:extLst>
              <a:ext uri="{FF2B5EF4-FFF2-40B4-BE49-F238E27FC236}">
                <a16:creationId xmlns:a16="http://schemas.microsoft.com/office/drawing/2014/main" id="{E5AB8804-944C-44FE-AC90-21977F1B78F3}"/>
              </a:ext>
            </a:extLst>
          </p:cNvPr>
          <p:cNvSpPr>
            <a:spLocks noGrp="1"/>
          </p:cNvSpPr>
          <p:nvPr>
            <p:ph type="title"/>
          </p:nvPr>
        </p:nvSpPr>
        <p:spPr>
          <a:xfrm>
            <a:off x="5628824" y="5797497"/>
            <a:ext cx="3143250" cy="920396"/>
          </a:xfrm>
        </p:spPr>
        <p:txBody>
          <a:bodyPr anchor="b"/>
          <a:lstStyle>
            <a:lvl1pPr>
              <a:defRPr sz="2400"/>
            </a:lvl1pPr>
          </a:lstStyle>
          <a:p>
            <a:r>
              <a:rPr lang="en-US"/>
              <a:t>Click to edit Master title style</a:t>
            </a:r>
            <a:endParaRPr lang="en-GB"/>
          </a:p>
        </p:txBody>
      </p:sp>
      <p:sp>
        <p:nvSpPr>
          <p:cNvPr id="5" name="Date Placeholder 2">
            <a:extLst>
              <a:ext uri="{FF2B5EF4-FFF2-40B4-BE49-F238E27FC236}">
                <a16:creationId xmlns:a16="http://schemas.microsoft.com/office/drawing/2014/main" id="{F96EE377-27A5-4D9F-9F29-FCA7B3086870}"/>
              </a:ext>
            </a:extLst>
          </p:cNvPr>
          <p:cNvSpPr>
            <a:spLocks noGrp="1"/>
          </p:cNvSpPr>
          <p:nvPr>
            <p:ph type="dt" sz="half" idx="14"/>
          </p:nvPr>
        </p:nvSpPr>
        <p:spPr/>
        <p:txBody>
          <a:bodyPr/>
          <a:lstStyle>
            <a:lvl1pPr>
              <a:defRPr/>
            </a:lvl1pPr>
          </a:lstStyle>
          <a:p>
            <a:pPr>
              <a:defRPr/>
            </a:pPr>
            <a:fld id="{2344F369-CAD3-4818-9564-EF163E89707B}" type="datetime1">
              <a:rPr lang="en-GB"/>
              <a:pPr>
                <a:defRPr/>
              </a:pPr>
              <a:t>14/02/2021</a:t>
            </a:fld>
            <a:endParaRPr lang="en-GB"/>
          </a:p>
        </p:txBody>
      </p:sp>
      <p:sp>
        <p:nvSpPr>
          <p:cNvPr id="7" name="Footer Placeholder 3">
            <a:extLst>
              <a:ext uri="{FF2B5EF4-FFF2-40B4-BE49-F238E27FC236}">
                <a16:creationId xmlns:a16="http://schemas.microsoft.com/office/drawing/2014/main" id="{E42783E8-983A-49E7-8F46-3379DBB4CB71}"/>
              </a:ext>
            </a:extLst>
          </p:cNvPr>
          <p:cNvSpPr>
            <a:spLocks noGrp="1"/>
          </p:cNvSpPr>
          <p:nvPr>
            <p:ph type="ftr" sz="quarter" idx="15"/>
          </p:nvPr>
        </p:nvSpPr>
        <p:spPr/>
        <p:txBody>
          <a:bodyPr/>
          <a:lstStyle>
            <a:lvl1pPr>
              <a:defRPr/>
            </a:lvl1pPr>
          </a:lstStyle>
          <a:p>
            <a:pPr>
              <a:defRPr/>
            </a:pPr>
            <a:endParaRPr lang="en-GB"/>
          </a:p>
        </p:txBody>
      </p:sp>
      <p:sp>
        <p:nvSpPr>
          <p:cNvPr id="8" name="Slide Number Placeholder 4">
            <a:extLst>
              <a:ext uri="{FF2B5EF4-FFF2-40B4-BE49-F238E27FC236}">
                <a16:creationId xmlns:a16="http://schemas.microsoft.com/office/drawing/2014/main" id="{B5FDFADE-E8C6-42A5-8E98-F27EDC3F28BA}"/>
              </a:ext>
            </a:extLst>
          </p:cNvPr>
          <p:cNvSpPr>
            <a:spLocks noGrp="1"/>
          </p:cNvSpPr>
          <p:nvPr>
            <p:ph type="sldNum" sz="quarter" idx="16"/>
          </p:nvPr>
        </p:nvSpPr>
        <p:spPr/>
        <p:txBody>
          <a:bodyPr/>
          <a:lstStyle>
            <a:lvl1pPr>
              <a:defRPr/>
            </a:lvl1pPr>
          </a:lstStyle>
          <a:p>
            <a:pPr>
              <a:defRPr/>
            </a:pPr>
            <a:fld id="{27ED585F-DF48-42F9-ACBA-3B0DA106ABCE}" type="slidenum">
              <a:rPr lang="en-GB"/>
              <a:pPr>
                <a:defRPr/>
              </a:pPr>
              <a:t>‹#›</a:t>
            </a:fld>
            <a:endParaRPr lang="en-GB"/>
          </a:p>
        </p:txBody>
      </p:sp>
    </p:spTree>
    <p:extLst>
      <p:ext uri="{BB962C8B-B14F-4D97-AF65-F5344CB8AC3E}">
        <p14:creationId xmlns:p14="http://schemas.microsoft.com/office/powerpoint/2010/main" val="324079183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Full Bleed Imag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6" name="Picture Placeholder 4">
            <a:extLst>
              <a:ext uri="{FF2B5EF4-FFF2-40B4-BE49-F238E27FC236}">
                <a16:creationId xmlns:a16="http://schemas.microsoft.com/office/drawing/2014/main" id="{1DD2EA03-0958-4D81-9330-2608322C4FFA}"/>
              </a:ext>
            </a:extLst>
          </p:cNvPr>
          <p:cNvSpPr>
            <a:spLocks noGrp="1"/>
          </p:cNvSpPr>
          <p:nvPr>
            <p:ph type="pic" sz="quarter" idx="13"/>
          </p:nvPr>
        </p:nvSpPr>
        <p:spPr>
          <a:xfrm>
            <a:off x="0" y="0"/>
            <a:ext cx="9144000" cy="5689600"/>
          </a:xfrm>
          <a:prstGeom prst="rect">
            <a:avLst/>
          </a:prstGeom>
        </p:spPr>
        <p:txBody>
          <a:bodyPr/>
          <a:lstStyle>
            <a:lvl1pPr>
              <a:defRPr/>
            </a:lvl1pPr>
          </a:lstStyle>
          <a:p>
            <a:pPr lvl="0"/>
            <a:r>
              <a:rPr lang="en-US" noProof="0"/>
              <a:t>Click icon to add picture</a:t>
            </a:r>
          </a:p>
        </p:txBody>
      </p:sp>
      <p:sp>
        <p:nvSpPr>
          <p:cNvPr id="8" name="Title 1">
            <a:extLst>
              <a:ext uri="{FF2B5EF4-FFF2-40B4-BE49-F238E27FC236}">
                <a16:creationId xmlns:a16="http://schemas.microsoft.com/office/drawing/2014/main" id="{B52A7153-D257-4B24-9EEA-C9A3F1D1EE96}"/>
              </a:ext>
            </a:extLst>
          </p:cNvPr>
          <p:cNvSpPr>
            <a:spLocks noGrp="1"/>
          </p:cNvSpPr>
          <p:nvPr>
            <p:ph type="title"/>
          </p:nvPr>
        </p:nvSpPr>
        <p:spPr>
          <a:xfrm>
            <a:off x="5628824" y="5797497"/>
            <a:ext cx="3143250" cy="920396"/>
          </a:xfrm>
        </p:spPr>
        <p:txBody>
          <a:bodyPr anchor="b"/>
          <a:lstStyle>
            <a:lvl1pPr>
              <a:defRPr sz="2400"/>
            </a:lvl1pPr>
          </a:lstStyle>
          <a:p>
            <a:r>
              <a:rPr lang="en-US"/>
              <a:t>Click to edit Master title style</a:t>
            </a:r>
            <a:endParaRPr lang="en-GB"/>
          </a:p>
        </p:txBody>
      </p:sp>
      <p:sp>
        <p:nvSpPr>
          <p:cNvPr id="4" name="Date Placeholder 2">
            <a:extLst>
              <a:ext uri="{FF2B5EF4-FFF2-40B4-BE49-F238E27FC236}">
                <a16:creationId xmlns:a16="http://schemas.microsoft.com/office/drawing/2014/main" id="{F6F9ADFD-16F6-4241-872B-7E5F486CF54E}"/>
              </a:ext>
            </a:extLst>
          </p:cNvPr>
          <p:cNvSpPr>
            <a:spLocks noGrp="1"/>
          </p:cNvSpPr>
          <p:nvPr>
            <p:ph type="dt" sz="half" idx="14"/>
          </p:nvPr>
        </p:nvSpPr>
        <p:spPr/>
        <p:txBody>
          <a:bodyPr/>
          <a:lstStyle>
            <a:lvl1pPr>
              <a:defRPr/>
            </a:lvl1pPr>
          </a:lstStyle>
          <a:p>
            <a:pPr>
              <a:defRPr/>
            </a:pPr>
            <a:fld id="{84B89B2E-8B73-46F8-AF95-17249E246D86}" type="datetime1">
              <a:rPr lang="en-GB"/>
              <a:pPr>
                <a:defRPr/>
              </a:pPr>
              <a:t>14/02/2021</a:t>
            </a:fld>
            <a:endParaRPr lang="en-GB"/>
          </a:p>
        </p:txBody>
      </p:sp>
      <p:sp>
        <p:nvSpPr>
          <p:cNvPr id="5" name="Footer Placeholder 3">
            <a:extLst>
              <a:ext uri="{FF2B5EF4-FFF2-40B4-BE49-F238E27FC236}">
                <a16:creationId xmlns:a16="http://schemas.microsoft.com/office/drawing/2014/main" id="{EC78599B-A145-4B2D-AA41-72A52C28EB7F}"/>
              </a:ext>
            </a:extLst>
          </p:cNvPr>
          <p:cNvSpPr>
            <a:spLocks noGrp="1"/>
          </p:cNvSpPr>
          <p:nvPr>
            <p:ph type="ftr" sz="quarter" idx="15"/>
          </p:nvPr>
        </p:nvSpPr>
        <p:spPr/>
        <p:txBody>
          <a:bodyPr/>
          <a:lstStyle>
            <a:lvl1pPr>
              <a:defRPr/>
            </a:lvl1pPr>
          </a:lstStyle>
          <a:p>
            <a:pPr>
              <a:defRPr/>
            </a:pPr>
            <a:endParaRPr lang="en-GB"/>
          </a:p>
        </p:txBody>
      </p:sp>
      <p:sp>
        <p:nvSpPr>
          <p:cNvPr id="7" name="Slide Number Placeholder 4">
            <a:extLst>
              <a:ext uri="{FF2B5EF4-FFF2-40B4-BE49-F238E27FC236}">
                <a16:creationId xmlns:a16="http://schemas.microsoft.com/office/drawing/2014/main" id="{19C5473B-821B-4642-AB8D-2DB9153728D7}"/>
              </a:ext>
            </a:extLst>
          </p:cNvPr>
          <p:cNvSpPr>
            <a:spLocks noGrp="1"/>
          </p:cNvSpPr>
          <p:nvPr>
            <p:ph type="sldNum" sz="quarter" idx="16"/>
          </p:nvPr>
        </p:nvSpPr>
        <p:spPr/>
        <p:txBody>
          <a:bodyPr/>
          <a:lstStyle>
            <a:lvl1pPr>
              <a:defRPr/>
            </a:lvl1pPr>
          </a:lstStyle>
          <a:p>
            <a:pPr>
              <a:defRPr/>
            </a:pPr>
            <a:fld id="{00DFE09A-49D6-4A62-B4AA-BD55395534F5}" type="slidenum">
              <a:rPr lang="en-GB"/>
              <a:pPr>
                <a:defRPr/>
              </a:pPr>
              <a:t>‹#›</a:t>
            </a:fld>
            <a:endParaRPr lang="en-GB"/>
          </a:p>
        </p:txBody>
      </p:sp>
    </p:spTree>
    <p:extLst>
      <p:ext uri="{BB962C8B-B14F-4D97-AF65-F5344CB8AC3E}">
        <p14:creationId xmlns:p14="http://schemas.microsoft.com/office/powerpoint/2010/main" val="310418323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itle Only">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24244F-AB7D-4A1B-B659-7C45DEE6D9EC}"/>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A9C48F8E-3C8E-45C7-9C5C-DBA7BBEF4D61}"/>
              </a:ext>
            </a:extLst>
          </p:cNvPr>
          <p:cNvSpPr>
            <a:spLocks noGrp="1"/>
          </p:cNvSpPr>
          <p:nvPr>
            <p:ph type="dt" sz="half" idx="10"/>
          </p:nvPr>
        </p:nvSpPr>
        <p:spPr/>
        <p:txBody>
          <a:bodyPr/>
          <a:lstStyle>
            <a:lvl1pPr>
              <a:defRPr/>
            </a:lvl1pPr>
          </a:lstStyle>
          <a:p>
            <a:pPr>
              <a:defRPr/>
            </a:pPr>
            <a:fld id="{7369C7AC-9293-42D1-9E05-A19086982E44}" type="datetime1">
              <a:rPr lang="en-GB"/>
              <a:pPr>
                <a:defRPr/>
              </a:pPr>
              <a:t>14/02/2021</a:t>
            </a:fld>
            <a:endParaRPr lang="en-GB"/>
          </a:p>
        </p:txBody>
      </p:sp>
      <p:sp>
        <p:nvSpPr>
          <p:cNvPr id="4" name="Footer Placeholder 3">
            <a:extLst>
              <a:ext uri="{FF2B5EF4-FFF2-40B4-BE49-F238E27FC236}">
                <a16:creationId xmlns:a16="http://schemas.microsoft.com/office/drawing/2014/main" id="{B879EBD9-BAAC-4038-BEBC-7D2E983483E4}"/>
              </a:ext>
            </a:extLst>
          </p:cNvPr>
          <p:cNvSpPr>
            <a:spLocks noGrp="1"/>
          </p:cNvSpPr>
          <p:nvPr>
            <p:ph type="ftr" sz="quarter" idx="11"/>
          </p:nvPr>
        </p:nvSpPr>
        <p:spPr/>
        <p:txBody>
          <a:bodyPr/>
          <a:lstStyle>
            <a:lvl1pPr>
              <a:defRPr/>
            </a:lvl1pPr>
          </a:lstStyle>
          <a:p>
            <a:pPr>
              <a:defRPr/>
            </a:pPr>
            <a:endParaRPr lang="en-GB"/>
          </a:p>
        </p:txBody>
      </p:sp>
      <p:sp>
        <p:nvSpPr>
          <p:cNvPr id="5" name="Slide Number Placeholder 4">
            <a:extLst>
              <a:ext uri="{FF2B5EF4-FFF2-40B4-BE49-F238E27FC236}">
                <a16:creationId xmlns:a16="http://schemas.microsoft.com/office/drawing/2014/main" id="{FF6A7F8A-D798-4C76-9F5F-9919DE0EE38B}"/>
              </a:ext>
            </a:extLst>
          </p:cNvPr>
          <p:cNvSpPr>
            <a:spLocks noGrp="1"/>
          </p:cNvSpPr>
          <p:nvPr>
            <p:ph type="sldNum" sz="quarter" idx="12"/>
          </p:nvPr>
        </p:nvSpPr>
        <p:spPr/>
        <p:txBody>
          <a:bodyPr/>
          <a:lstStyle>
            <a:lvl1pPr>
              <a:defRPr/>
            </a:lvl1pPr>
          </a:lstStyle>
          <a:p>
            <a:pPr>
              <a:defRPr/>
            </a:pPr>
            <a:fld id="{E2A8EE50-6068-4827-B651-6F9B5B0487E3}" type="slidenum">
              <a:rPr lang="en-GB"/>
              <a:pPr>
                <a:defRPr/>
              </a:pPr>
              <a:t>‹#›</a:t>
            </a:fld>
            <a:endParaRPr lang="en-GB"/>
          </a:p>
        </p:txBody>
      </p:sp>
    </p:spTree>
    <p:extLst>
      <p:ext uri="{BB962C8B-B14F-4D97-AF65-F5344CB8AC3E}">
        <p14:creationId xmlns:p14="http://schemas.microsoft.com/office/powerpoint/2010/main" val="182469316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3A640DC-E041-40D6-9DDB-740E2BFC31EB}"/>
              </a:ext>
            </a:extLst>
          </p:cNvPr>
          <p:cNvSpPr>
            <a:spLocks noGrp="1"/>
          </p:cNvSpPr>
          <p:nvPr>
            <p:ph type="dt" sz="half" idx="10"/>
          </p:nvPr>
        </p:nvSpPr>
        <p:spPr/>
        <p:txBody>
          <a:bodyPr/>
          <a:lstStyle>
            <a:lvl1pPr>
              <a:defRPr/>
            </a:lvl1pPr>
          </a:lstStyle>
          <a:p>
            <a:pPr>
              <a:defRPr/>
            </a:pPr>
            <a:fld id="{09B709EE-233D-4379-A7DA-B5504C3CAFFC}" type="datetime1">
              <a:rPr lang="en-GB"/>
              <a:pPr>
                <a:defRPr/>
              </a:pPr>
              <a:t>14/02/2021</a:t>
            </a:fld>
            <a:endParaRPr lang="en-GB"/>
          </a:p>
        </p:txBody>
      </p:sp>
      <p:sp>
        <p:nvSpPr>
          <p:cNvPr id="3" name="Footer Placeholder 2">
            <a:extLst>
              <a:ext uri="{FF2B5EF4-FFF2-40B4-BE49-F238E27FC236}">
                <a16:creationId xmlns:a16="http://schemas.microsoft.com/office/drawing/2014/main" id="{4C3B89F3-DEAE-4E61-9A35-C774EAE32C58}"/>
              </a:ext>
            </a:extLst>
          </p:cNvPr>
          <p:cNvSpPr>
            <a:spLocks noGrp="1"/>
          </p:cNvSpPr>
          <p:nvPr>
            <p:ph type="ftr" sz="quarter" idx="11"/>
          </p:nvPr>
        </p:nvSpPr>
        <p:spPr/>
        <p:txBody>
          <a:bodyPr/>
          <a:lstStyle>
            <a:lvl1pPr>
              <a:defRPr/>
            </a:lvl1pPr>
          </a:lstStyle>
          <a:p>
            <a:pPr>
              <a:defRPr/>
            </a:pPr>
            <a:endParaRPr lang="en-GB"/>
          </a:p>
        </p:txBody>
      </p:sp>
      <p:sp>
        <p:nvSpPr>
          <p:cNvPr id="4" name="Slide Number Placeholder 3">
            <a:extLst>
              <a:ext uri="{FF2B5EF4-FFF2-40B4-BE49-F238E27FC236}">
                <a16:creationId xmlns:a16="http://schemas.microsoft.com/office/drawing/2014/main" id="{22538F62-7902-4236-8585-C47EE118DC1F}"/>
              </a:ext>
            </a:extLst>
          </p:cNvPr>
          <p:cNvSpPr>
            <a:spLocks noGrp="1"/>
          </p:cNvSpPr>
          <p:nvPr>
            <p:ph type="sldNum" sz="quarter" idx="12"/>
          </p:nvPr>
        </p:nvSpPr>
        <p:spPr/>
        <p:txBody>
          <a:bodyPr/>
          <a:lstStyle>
            <a:lvl1pPr>
              <a:defRPr/>
            </a:lvl1pPr>
          </a:lstStyle>
          <a:p>
            <a:pPr>
              <a:defRPr/>
            </a:pPr>
            <a:fld id="{98437914-C2B2-4ECE-B1A4-B638D880D97A}" type="slidenum">
              <a:rPr lang="en-GB"/>
              <a:pPr>
                <a:defRPr/>
              </a:pPr>
              <a:t>‹#›</a:t>
            </a:fld>
            <a:endParaRPr lang="en-GB"/>
          </a:p>
        </p:txBody>
      </p:sp>
    </p:spTree>
    <p:extLst>
      <p:ext uri="{BB962C8B-B14F-4D97-AF65-F5344CB8AC3E}">
        <p14:creationId xmlns:p14="http://schemas.microsoft.com/office/powerpoint/2010/main" val="397607360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cSld name="1_Custom Layout">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428626" y="455084"/>
            <a:ext cx="8445500" cy="1206880"/>
          </a:xfrm>
          <a:prstGeom prst="rect">
            <a:avLst/>
          </a:prstGeom>
        </p:spPr>
        <p:txBody>
          <a:bodyPr/>
          <a:lstStyle>
            <a:lvl1pPr marL="0" indent="0">
              <a:buNone/>
              <a:defRPr b="1">
                <a:latin typeface="Sanchez" charset="0"/>
                <a:ea typeface="Sanchez" charset="0"/>
                <a:cs typeface="Sanchez" charset="0"/>
              </a:defRPr>
            </a:lvl1pPr>
            <a:lvl2pPr>
              <a:defRPr b="1">
                <a:latin typeface="Sanchez" charset="0"/>
                <a:ea typeface="Sanchez" charset="0"/>
                <a:cs typeface="Sanchez" charset="0"/>
              </a:defRPr>
            </a:lvl2pPr>
            <a:lvl3pPr>
              <a:defRPr b="1">
                <a:latin typeface="Sanchez" charset="0"/>
                <a:ea typeface="Sanchez" charset="0"/>
                <a:cs typeface="Sanchez" charset="0"/>
              </a:defRPr>
            </a:lvl3pPr>
            <a:lvl4pPr>
              <a:defRPr b="1">
                <a:latin typeface="Sanchez" charset="0"/>
                <a:ea typeface="Sanchez" charset="0"/>
                <a:cs typeface="Sanchez" charset="0"/>
              </a:defRPr>
            </a:lvl4pPr>
            <a:lvl5pPr>
              <a:defRPr b="1">
                <a:latin typeface="Sanchez" charset="0"/>
                <a:ea typeface="Sanchez" charset="0"/>
                <a:cs typeface="Sanchez" charset="0"/>
              </a:defRPr>
            </a:lvl5pPr>
          </a:lstStyle>
          <a:p>
            <a:pPr lvl="0"/>
            <a:r>
              <a:rPr lang="en-US"/>
              <a:t>Edit Master text styles</a:t>
            </a:r>
          </a:p>
        </p:txBody>
      </p:sp>
      <p:sp>
        <p:nvSpPr>
          <p:cNvPr id="7" name="Text Placeholder 6"/>
          <p:cNvSpPr>
            <a:spLocks noGrp="1"/>
          </p:cNvSpPr>
          <p:nvPr>
            <p:ph type="body" sz="quarter" idx="12"/>
          </p:nvPr>
        </p:nvSpPr>
        <p:spPr>
          <a:xfrm>
            <a:off x="428626" y="1790301"/>
            <a:ext cx="8450263" cy="3901417"/>
          </a:xfrm>
          <a:prstGeom prst="rect">
            <a:avLst/>
          </a:prstGeom>
        </p:spPr>
        <p:txBody>
          <a:bodyPr/>
          <a:lstStyle>
            <a:lvl1pPr marL="457189" indent="-457189">
              <a:buFont typeface="Arial" charset="0"/>
              <a:buChar char="•"/>
              <a:defRPr>
                <a:latin typeface="Arial" charset="0"/>
                <a:ea typeface="Arial" charset="0"/>
                <a:cs typeface="Arial" charset="0"/>
              </a:defRPr>
            </a:lvl1pPr>
            <a:lvl2pPr marL="914378" indent="-457189">
              <a:buFont typeface="Arial" charset="0"/>
              <a:buChar char="•"/>
              <a:defRPr>
                <a:latin typeface="Arial" charset="0"/>
                <a:ea typeface="Arial" charset="0"/>
                <a:cs typeface="Arial" charset="0"/>
              </a:defRPr>
            </a:lvl2pPr>
            <a:lvl3pPr marL="1257269" indent="-342892">
              <a:buFont typeface="Arial" charset="0"/>
              <a:buChar char="•"/>
              <a:defRPr>
                <a:latin typeface="Arial" charset="0"/>
                <a:ea typeface="Arial" charset="0"/>
                <a:cs typeface="Arial" charset="0"/>
              </a:defRPr>
            </a:lvl3pPr>
            <a:lvl4pPr marL="1714457" indent="-342892">
              <a:buFont typeface="Arial" charset="0"/>
              <a:buChar char="•"/>
              <a:defRPr>
                <a:latin typeface="Arial" charset="0"/>
                <a:ea typeface="Arial" charset="0"/>
                <a:cs typeface="Arial" charset="0"/>
              </a:defRPr>
            </a:lvl4pPr>
            <a:lvl5pPr marL="2171646" indent="-342892">
              <a:buFont typeface="Arial" charset="0"/>
              <a:buChar char="•"/>
              <a:defRPr>
                <a:latin typeface="Arial" charset="0"/>
                <a:ea typeface="Arial" charset="0"/>
                <a:cs typeface="Arial"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2">
            <a:extLst>
              <a:ext uri="{FF2B5EF4-FFF2-40B4-BE49-F238E27FC236}">
                <a16:creationId xmlns:a16="http://schemas.microsoft.com/office/drawing/2014/main" id="{AF351A20-3A9E-49E7-A28B-82E0BE7C06E3}"/>
              </a:ext>
            </a:extLst>
          </p:cNvPr>
          <p:cNvSpPr>
            <a:spLocks noGrp="1"/>
          </p:cNvSpPr>
          <p:nvPr>
            <p:ph type="sldNum" sz="quarter" idx="13"/>
          </p:nvPr>
        </p:nvSpPr>
        <p:spPr/>
        <p:txBody>
          <a:bodyPr/>
          <a:lstStyle>
            <a:lvl1pPr>
              <a:defRPr/>
            </a:lvl1pPr>
          </a:lstStyle>
          <a:p>
            <a:pPr>
              <a:defRPr/>
            </a:pPr>
            <a:fld id="{06A260EA-B344-4EA9-92A2-EB281764C70A}" type="slidenum">
              <a:rPr lang="en-US"/>
              <a:pPr>
                <a:defRPr/>
              </a:pPr>
              <a:t>‹#›</a:t>
            </a:fld>
            <a:endParaRPr lang="en-US"/>
          </a:p>
        </p:txBody>
      </p:sp>
    </p:spTree>
    <p:extLst>
      <p:ext uri="{BB962C8B-B14F-4D97-AF65-F5344CB8AC3E}">
        <p14:creationId xmlns:p14="http://schemas.microsoft.com/office/powerpoint/2010/main" val="52474436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a:xfrm>
            <a:off x="665163" y="2417763"/>
            <a:ext cx="4592637" cy="1439862"/>
          </a:xfrm>
        </p:spPr>
        <p:txBody>
          <a:bodyPr/>
          <a:lstStyle>
            <a:lvl1pPr>
              <a:defRPr sz="4000">
                <a:solidFill>
                  <a:srgbClr val="69923A"/>
                </a:solidFill>
              </a:defRPr>
            </a:lvl1pPr>
          </a:lstStyle>
          <a:p>
            <a:r>
              <a:rPr lang="en-GB"/>
              <a:t>Click to edit Master title style</a:t>
            </a:r>
          </a:p>
        </p:txBody>
      </p:sp>
      <p:sp>
        <p:nvSpPr>
          <p:cNvPr id="3075" name="Rectangle 3"/>
          <p:cNvSpPr>
            <a:spLocks noGrp="1" noChangeArrowheads="1"/>
          </p:cNvSpPr>
          <p:nvPr>
            <p:ph type="subTitle" idx="1"/>
          </p:nvPr>
        </p:nvSpPr>
        <p:spPr>
          <a:xfrm>
            <a:off x="665163" y="5029200"/>
            <a:ext cx="3068637" cy="1239838"/>
          </a:xfrm>
        </p:spPr>
        <p:txBody>
          <a:bodyPr/>
          <a:lstStyle>
            <a:lvl1pPr marL="0" indent="0">
              <a:lnSpc>
                <a:spcPct val="100000"/>
              </a:lnSpc>
              <a:buFontTx/>
              <a:buNone/>
              <a:defRPr>
                <a:solidFill>
                  <a:srgbClr val="69923A"/>
                </a:solidFill>
              </a:defRPr>
            </a:lvl1pPr>
          </a:lstStyle>
          <a:p>
            <a:r>
              <a:rPr lang="en-GB"/>
              <a:t>Click to edit Master subtitle style</a:t>
            </a:r>
          </a:p>
        </p:txBody>
      </p:sp>
    </p:spTree>
    <p:extLst>
      <p:ext uri="{BB962C8B-B14F-4D97-AF65-F5344CB8AC3E}">
        <p14:creationId xmlns:p14="http://schemas.microsoft.com/office/powerpoint/2010/main" val="1158120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954088" y="2093913"/>
            <a:ext cx="3706812" cy="40243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813300" y="2093913"/>
            <a:ext cx="3706813" cy="40243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14802178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 preserve="1">
  <p:cSld name="Title and subtitle">
    <p:spTree>
      <p:nvGrpSpPr>
        <p:cNvPr id="1" name=""/>
        <p:cNvGrpSpPr/>
        <p:nvPr/>
      </p:nvGrpSpPr>
      <p:grpSpPr>
        <a:xfrm>
          <a:off x="0" y="0"/>
          <a:ext cx="0" cy="0"/>
          <a:chOff x="0" y="0"/>
          <a:chExt cx="0" cy="0"/>
        </a:xfrm>
      </p:grpSpPr>
      <p:sp>
        <p:nvSpPr>
          <p:cNvPr id="2" name="Title 1"/>
          <p:cNvSpPr>
            <a:spLocks noGrp="1"/>
          </p:cNvSpPr>
          <p:nvPr>
            <p:ph type="ctrTitle"/>
          </p:nvPr>
        </p:nvSpPr>
        <p:spPr>
          <a:xfrm>
            <a:off x="251520" y="1844827"/>
            <a:ext cx="8640960" cy="1470025"/>
          </a:xfrm>
        </p:spPr>
        <p:txBody>
          <a:bodyPr anchor="b">
            <a:normAutofit/>
          </a:bodyPr>
          <a:lstStyle>
            <a:lvl1pPr algn="l">
              <a:defRPr sz="2700">
                <a:solidFill>
                  <a:srgbClr val="9A1D2B"/>
                </a:solidFill>
                <a:latin typeface="Arial" pitchFamily="34" charset="0"/>
                <a:cs typeface="Arial" pitchFamily="34" charset="0"/>
              </a:defRPr>
            </a:lvl1pPr>
          </a:lstStyle>
          <a:p>
            <a:r>
              <a:rPr lang="en-US"/>
              <a:t>Click to edit Master title style</a:t>
            </a:r>
            <a:endParaRPr lang="en-GB"/>
          </a:p>
        </p:txBody>
      </p:sp>
      <p:sp>
        <p:nvSpPr>
          <p:cNvPr id="3" name="Subtitle 2"/>
          <p:cNvSpPr>
            <a:spLocks noGrp="1"/>
          </p:cNvSpPr>
          <p:nvPr>
            <p:ph type="subTitle" idx="1"/>
          </p:nvPr>
        </p:nvSpPr>
        <p:spPr>
          <a:xfrm>
            <a:off x="251520" y="3356992"/>
            <a:ext cx="8640960" cy="1752600"/>
          </a:xfrm>
        </p:spPr>
        <p:txBody>
          <a:bodyPr/>
          <a:lstStyle>
            <a:lvl1pPr marL="0" indent="0" algn="l">
              <a:buNone/>
              <a:defRPr>
                <a:solidFill>
                  <a:schemeClr val="tx1"/>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endParaRPr lang="en-GB"/>
          </a:p>
        </p:txBody>
      </p:sp>
      <p:sp>
        <p:nvSpPr>
          <p:cNvPr id="4" name="Footer Placeholder 4">
            <a:extLst>
              <a:ext uri="{FF2B5EF4-FFF2-40B4-BE49-F238E27FC236}">
                <a16:creationId xmlns:a16="http://schemas.microsoft.com/office/drawing/2014/main" id="{B7CFCE3D-D608-49AB-97F2-267F3F7D630B}"/>
              </a:ext>
            </a:extLst>
          </p:cNvPr>
          <p:cNvSpPr>
            <a:spLocks noGrp="1"/>
          </p:cNvSpPr>
          <p:nvPr>
            <p:ph type="ftr" sz="quarter" idx="10"/>
          </p:nvPr>
        </p:nvSpPr>
        <p:spPr/>
        <p:txBody>
          <a:bodyPr/>
          <a:lstStyle>
            <a:lvl1pPr>
              <a:defRPr/>
            </a:lvl1pPr>
          </a:lstStyle>
          <a:p>
            <a:pPr>
              <a:defRPr/>
            </a:pPr>
            <a:endParaRPr lang="en-GB"/>
          </a:p>
        </p:txBody>
      </p:sp>
      <p:sp>
        <p:nvSpPr>
          <p:cNvPr id="5" name="Slide Number Placeholder 5">
            <a:extLst>
              <a:ext uri="{FF2B5EF4-FFF2-40B4-BE49-F238E27FC236}">
                <a16:creationId xmlns:a16="http://schemas.microsoft.com/office/drawing/2014/main" id="{8C4637C2-F7C4-43C4-9C13-61A873A3C14F}"/>
              </a:ext>
            </a:extLst>
          </p:cNvPr>
          <p:cNvSpPr>
            <a:spLocks noGrp="1"/>
          </p:cNvSpPr>
          <p:nvPr>
            <p:ph type="sldNum" sz="quarter" idx="11"/>
          </p:nvPr>
        </p:nvSpPr>
        <p:spPr/>
        <p:txBody>
          <a:bodyPr/>
          <a:lstStyle>
            <a:lvl1pPr>
              <a:defRPr/>
            </a:lvl1pPr>
          </a:lstStyle>
          <a:p>
            <a:pPr>
              <a:defRPr/>
            </a:pPr>
            <a:fld id="{649B172B-8142-4EA9-B039-A9FB78958D4B}" type="slidenum">
              <a:rPr lang="en-GB" altLang="en-US"/>
              <a:pPr>
                <a:defRPr/>
              </a:pPr>
              <a:t>‹#›</a:t>
            </a:fld>
            <a:endParaRPr lang="en-GB" altLang="en-US"/>
          </a:p>
        </p:txBody>
      </p:sp>
    </p:spTree>
    <p:extLst>
      <p:ext uri="{BB962C8B-B14F-4D97-AF65-F5344CB8AC3E}">
        <p14:creationId xmlns:p14="http://schemas.microsoft.com/office/powerpoint/2010/main" val="3324547262"/>
      </p:ext>
    </p:extLst>
  </p:cSld>
  <p:clrMapOvr>
    <a:masterClrMapping/>
  </p:clrMapOvr>
  <p:transition spd="slow">
    <p:random/>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1520" y="1196752"/>
            <a:ext cx="8640960" cy="1143000"/>
          </a:xfrm>
        </p:spPr>
        <p:txBody>
          <a:bodyPr anchor="b">
            <a:normAutofit/>
          </a:bodyPr>
          <a:lstStyle>
            <a:lvl1pPr algn="l">
              <a:defRPr sz="2400">
                <a:solidFill>
                  <a:srgbClr val="9A1D2B"/>
                </a:solidFill>
                <a:latin typeface="Arial" pitchFamily="34" charset="0"/>
                <a:cs typeface="Arial" pitchFamily="34" charset="0"/>
              </a:defRPr>
            </a:lvl1pPr>
          </a:lstStyle>
          <a:p>
            <a:r>
              <a:rPr lang="en-US"/>
              <a:t>Click to edit Master title style</a:t>
            </a:r>
            <a:endParaRPr lang="en-GB"/>
          </a:p>
        </p:txBody>
      </p:sp>
      <p:sp>
        <p:nvSpPr>
          <p:cNvPr id="3" name="Content Placeholder 2"/>
          <p:cNvSpPr>
            <a:spLocks noGrp="1"/>
          </p:cNvSpPr>
          <p:nvPr>
            <p:ph idx="1"/>
          </p:nvPr>
        </p:nvSpPr>
        <p:spPr>
          <a:xfrm>
            <a:off x="251520" y="2420891"/>
            <a:ext cx="8640960" cy="3705275"/>
          </a:xfrm>
        </p:spPr>
        <p:txBody>
          <a:bodyPr/>
          <a:lstStyle>
            <a:lvl5pPr>
              <a:buFont typeface="Arial" pitchFamily="34" charset="0"/>
              <a:buChar cha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Footer Placeholder 4">
            <a:extLst>
              <a:ext uri="{FF2B5EF4-FFF2-40B4-BE49-F238E27FC236}">
                <a16:creationId xmlns:a16="http://schemas.microsoft.com/office/drawing/2014/main" id="{B3E06AC9-FFB9-4DF8-9E72-91DDBE389CC3}"/>
              </a:ext>
            </a:extLst>
          </p:cNvPr>
          <p:cNvSpPr>
            <a:spLocks noGrp="1"/>
          </p:cNvSpPr>
          <p:nvPr>
            <p:ph type="ftr" sz="quarter" idx="10"/>
          </p:nvPr>
        </p:nvSpPr>
        <p:spPr/>
        <p:txBody>
          <a:bodyPr/>
          <a:lstStyle>
            <a:lvl1pPr>
              <a:defRPr/>
            </a:lvl1pPr>
          </a:lstStyle>
          <a:p>
            <a:pPr>
              <a:defRPr/>
            </a:pPr>
            <a:endParaRPr lang="en-GB"/>
          </a:p>
        </p:txBody>
      </p:sp>
      <p:sp>
        <p:nvSpPr>
          <p:cNvPr id="5" name="Slide Number Placeholder 5">
            <a:extLst>
              <a:ext uri="{FF2B5EF4-FFF2-40B4-BE49-F238E27FC236}">
                <a16:creationId xmlns:a16="http://schemas.microsoft.com/office/drawing/2014/main" id="{4DAC9DF6-A66B-403C-BF5B-C8CA4F5E570F}"/>
              </a:ext>
            </a:extLst>
          </p:cNvPr>
          <p:cNvSpPr>
            <a:spLocks noGrp="1"/>
          </p:cNvSpPr>
          <p:nvPr>
            <p:ph type="sldNum" sz="quarter" idx="11"/>
          </p:nvPr>
        </p:nvSpPr>
        <p:spPr/>
        <p:txBody>
          <a:bodyPr/>
          <a:lstStyle>
            <a:lvl1pPr>
              <a:defRPr/>
            </a:lvl1pPr>
          </a:lstStyle>
          <a:p>
            <a:pPr>
              <a:defRPr/>
            </a:pPr>
            <a:fld id="{9D451D62-6805-4223-B81B-940E9811E7B0}" type="slidenum">
              <a:rPr lang="en-GB" altLang="en-US"/>
              <a:pPr>
                <a:defRPr/>
              </a:pPr>
              <a:t>‹#›</a:t>
            </a:fld>
            <a:endParaRPr lang="en-GB" altLang="en-US"/>
          </a:p>
        </p:txBody>
      </p:sp>
    </p:spTree>
    <p:extLst>
      <p:ext uri="{BB962C8B-B14F-4D97-AF65-F5344CB8AC3E}">
        <p14:creationId xmlns:p14="http://schemas.microsoft.com/office/powerpoint/2010/main" val="2938734558"/>
      </p:ext>
    </p:extLst>
  </p:cSld>
  <p:clrMapOvr>
    <a:masterClrMapping/>
  </p:clrMapOvr>
  <p:transition spd="slow">
    <p:random/>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ontent only">
    <p:spTree>
      <p:nvGrpSpPr>
        <p:cNvPr id="1" name=""/>
        <p:cNvGrpSpPr/>
        <p:nvPr/>
      </p:nvGrpSpPr>
      <p:grpSpPr>
        <a:xfrm>
          <a:off x="0" y="0"/>
          <a:ext cx="0" cy="0"/>
          <a:chOff x="0" y="0"/>
          <a:chExt cx="0" cy="0"/>
        </a:xfrm>
      </p:grpSpPr>
      <p:sp>
        <p:nvSpPr>
          <p:cNvPr id="3" name="Content Placeholder 2"/>
          <p:cNvSpPr>
            <a:spLocks noGrp="1"/>
          </p:cNvSpPr>
          <p:nvPr>
            <p:ph idx="1"/>
          </p:nvPr>
        </p:nvSpPr>
        <p:spPr>
          <a:xfrm>
            <a:off x="251520" y="1196754"/>
            <a:ext cx="8640960" cy="4929411"/>
          </a:xfrm>
        </p:spPr>
        <p:txBody>
          <a:bodyPr/>
          <a:lstStyle>
            <a:lvl5pPr>
              <a:buFont typeface="Arial" pitchFamily="34" charset="0"/>
              <a:buChar cha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Footer Placeholder 4">
            <a:extLst>
              <a:ext uri="{FF2B5EF4-FFF2-40B4-BE49-F238E27FC236}">
                <a16:creationId xmlns:a16="http://schemas.microsoft.com/office/drawing/2014/main" id="{D18405C1-CA45-4A92-92B4-C6835950759C}"/>
              </a:ext>
            </a:extLst>
          </p:cNvPr>
          <p:cNvSpPr>
            <a:spLocks noGrp="1"/>
          </p:cNvSpPr>
          <p:nvPr>
            <p:ph type="ftr" sz="quarter" idx="10"/>
          </p:nvPr>
        </p:nvSpPr>
        <p:spPr/>
        <p:txBody>
          <a:bodyPr/>
          <a:lstStyle>
            <a:lvl1pPr>
              <a:defRPr/>
            </a:lvl1pPr>
          </a:lstStyle>
          <a:p>
            <a:pPr>
              <a:defRPr/>
            </a:pPr>
            <a:endParaRPr lang="en-GB"/>
          </a:p>
        </p:txBody>
      </p:sp>
      <p:sp>
        <p:nvSpPr>
          <p:cNvPr id="5" name="Slide Number Placeholder 5">
            <a:extLst>
              <a:ext uri="{FF2B5EF4-FFF2-40B4-BE49-F238E27FC236}">
                <a16:creationId xmlns:a16="http://schemas.microsoft.com/office/drawing/2014/main" id="{224218A3-11CE-4CB7-92F1-0A80077B54EB}"/>
              </a:ext>
            </a:extLst>
          </p:cNvPr>
          <p:cNvSpPr>
            <a:spLocks noGrp="1"/>
          </p:cNvSpPr>
          <p:nvPr>
            <p:ph type="sldNum" sz="quarter" idx="11"/>
          </p:nvPr>
        </p:nvSpPr>
        <p:spPr/>
        <p:txBody>
          <a:bodyPr/>
          <a:lstStyle>
            <a:lvl1pPr>
              <a:defRPr/>
            </a:lvl1pPr>
          </a:lstStyle>
          <a:p>
            <a:pPr>
              <a:defRPr/>
            </a:pPr>
            <a:fld id="{11D1D24A-799B-4099-83ED-0178F7BBE71A}" type="slidenum">
              <a:rPr lang="en-GB" altLang="en-US"/>
              <a:pPr>
                <a:defRPr/>
              </a:pPr>
              <a:t>‹#›</a:t>
            </a:fld>
            <a:endParaRPr lang="en-GB" altLang="en-US"/>
          </a:p>
        </p:txBody>
      </p:sp>
    </p:spTree>
    <p:extLst>
      <p:ext uri="{BB962C8B-B14F-4D97-AF65-F5344CB8AC3E}">
        <p14:creationId xmlns:p14="http://schemas.microsoft.com/office/powerpoint/2010/main" val="3673446585"/>
      </p:ext>
    </p:extLst>
  </p:cSld>
  <p:clrMapOvr>
    <a:masterClrMapping/>
  </p:clrMapOvr>
  <p:transition spd="slow">
    <p:random/>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wo Column">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412779"/>
            <a:ext cx="403860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648200" y="1412779"/>
            <a:ext cx="403860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Footer Placeholder 4">
            <a:extLst>
              <a:ext uri="{FF2B5EF4-FFF2-40B4-BE49-F238E27FC236}">
                <a16:creationId xmlns:a16="http://schemas.microsoft.com/office/drawing/2014/main" id="{2565ED20-6A88-4F69-A08A-AF128C49D38A}"/>
              </a:ext>
            </a:extLst>
          </p:cNvPr>
          <p:cNvSpPr>
            <a:spLocks noGrp="1"/>
          </p:cNvSpPr>
          <p:nvPr>
            <p:ph type="ftr" sz="quarter" idx="10"/>
          </p:nvPr>
        </p:nvSpPr>
        <p:spPr/>
        <p:txBody>
          <a:bodyPr/>
          <a:lstStyle>
            <a:lvl1pPr>
              <a:defRPr/>
            </a:lvl1pPr>
          </a:lstStyle>
          <a:p>
            <a:pPr>
              <a:defRPr/>
            </a:pPr>
            <a:endParaRPr lang="en-GB"/>
          </a:p>
        </p:txBody>
      </p:sp>
      <p:sp>
        <p:nvSpPr>
          <p:cNvPr id="6" name="Slide Number Placeholder 5">
            <a:extLst>
              <a:ext uri="{FF2B5EF4-FFF2-40B4-BE49-F238E27FC236}">
                <a16:creationId xmlns:a16="http://schemas.microsoft.com/office/drawing/2014/main" id="{796AC20D-3812-4F5D-ADF6-B3A3BEAA2608}"/>
              </a:ext>
            </a:extLst>
          </p:cNvPr>
          <p:cNvSpPr>
            <a:spLocks noGrp="1"/>
          </p:cNvSpPr>
          <p:nvPr>
            <p:ph type="sldNum" sz="quarter" idx="11"/>
          </p:nvPr>
        </p:nvSpPr>
        <p:spPr/>
        <p:txBody>
          <a:bodyPr/>
          <a:lstStyle>
            <a:lvl1pPr>
              <a:defRPr/>
            </a:lvl1pPr>
          </a:lstStyle>
          <a:p>
            <a:pPr>
              <a:defRPr/>
            </a:pPr>
            <a:fld id="{7BC94B8C-0411-4F7B-ABF1-ED14D8F91183}" type="slidenum">
              <a:rPr lang="en-GB" altLang="en-US"/>
              <a:pPr>
                <a:defRPr/>
              </a:pPr>
              <a:t>‹#›</a:t>
            </a:fld>
            <a:endParaRPr lang="en-GB" altLang="en-US"/>
          </a:p>
        </p:txBody>
      </p:sp>
    </p:spTree>
    <p:extLst>
      <p:ext uri="{BB962C8B-B14F-4D97-AF65-F5344CB8AC3E}">
        <p14:creationId xmlns:p14="http://schemas.microsoft.com/office/powerpoint/2010/main" val="2169373733"/>
      </p:ext>
    </p:extLst>
  </p:cSld>
  <p:clrMapOvr>
    <a:masterClrMapping/>
  </p:clrMapOvr>
  <p:transition spd="slow">
    <p:random/>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1792288" y="1268760"/>
            <a:ext cx="5486400" cy="4176464"/>
          </a:xfrm>
        </p:spPr>
        <p:txBody>
          <a:bodyPr rtlCol="0">
            <a:normAutofit/>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r>
              <a:rPr lang="en-US" noProof="0"/>
              <a:t>Click icon to add picture</a:t>
            </a:r>
            <a:endParaRPr lang="en-GB" noProof="0"/>
          </a:p>
        </p:txBody>
      </p:sp>
      <p:sp>
        <p:nvSpPr>
          <p:cNvPr id="4" name="Text Placeholder 3"/>
          <p:cNvSpPr>
            <a:spLocks noGrp="1"/>
          </p:cNvSpPr>
          <p:nvPr>
            <p:ph type="body" sz="half" idx="2"/>
          </p:nvPr>
        </p:nvSpPr>
        <p:spPr>
          <a:xfrm>
            <a:off x="1792288" y="5445225"/>
            <a:ext cx="5486400" cy="654968"/>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5" name="Footer Placeholder 4">
            <a:extLst>
              <a:ext uri="{FF2B5EF4-FFF2-40B4-BE49-F238E27FC236}">
                <a16:creationId xmlns:a16="http://schemas.microsoft.com/office/drawing/2014/main" id="{0EB3975E-2102-4050-BB91-C426AF32250E}"/>
              </a:ext>
            </a:extLst>
          </p:cNvPr>
          <p:cNvSpPr>
            <a:spLocks noGrp="1"/>
          </p:cNvSpPr>
          <p:nvPr>
            <p:ph type="ftr" sz="quarter" idx="10"/>
          </p:nvPr>
        </p:nvSpPr>
        <p:spPr/>
        <p:txBody>
          <a:bodyPr/>
          <a:lstStyle>
            <a:lvl1pPr>
              <a:defRPr/>
            </a:lvl1pPr>
          </a:lstStyle>
          <a:p>
            <a:pPr>
              <a:defRPr/>
            </a:pPr>
            <a:endParaRPr lang="en-GB"/>
          </a:p>
        </p:txBody>
      </p:sp>
      <p:sp>
        <p:nvSpPr>
          <p:cNvPr id="6" name="Slide Number Placeholder 5">
            <a:extLst>
              <a:ext uri="{FF2B5EF4-FFF2-40B4-BE49-F238E27FC236}">
                <a16:creationId xmlns:a16="http://schemas.microsoft.com/office/drawing/2014/main" id="{2AB2EBF8-6262-4D53-BBC4-2F7AD32CD765}"/>
              </a:ext>
            </a:extLst>
          </p:cNvPr>
          <p:cNvSpPr>
            <a:spLocks noGrp="1"/>
          </p:cNvSpPr>
          <p:nvPr>
            <p:ph type="sldNum" sz="quarter" idx="11"/>
          </p:nvPr>
        </p:nvSpPr>
        <p:spPr/>
        <p:txBody>
          <a:bodyPr/>
          <a:lstStyle>
            <a:lvl1pPr>
              <a:defRPr/>
            </a:lvl1pPr>
          </a:lstStyle>
          <a:p>
            <a:pPr>
              <a:defRPr/>
            </a:pPr>
            <a:fld id="{96BA5600-C79B-4C34-941B-1F3A793B1630}" type="slidenum">
              <a:rPr lang="en-GB" altLang="en-US"/>
              <a:pPr>
                <a:defRPr/>
              </a:pPr>
              <a:t>‹#›</a:t>
            </a:fld>
            <a:endParaRPr lang="en-GB" altLang="en-US"/>
          </a:p>
        </p:txBody>
      </p:sp>
    </p:spTree>
    <p:extLst>
      <p:ext uri="{BB962C8B-B14F-4D97-AF65-F5344CB8AC3E}">
        <p14:creationId xmlns:p14="http://schemas.microsoft.com/office/powerpoint/2010/main" val="1231048898"/>
      </p:ext>
    </p:extLst>
  </p:cSld>
  <p:clrMapOvr>
    <a:masterClrMapping/>
  </p:clrMapOvr>
  <p:transition spd="slow">
    <p:random/>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4">
            <a:extLst>
              <a:ext uri="{FF2B5EF4-FFF2-40B4-BE49-F238E27FC236}">
                <a16:creationId xmlns:a16="http://schemas.microsoft.com/office/drawing/2014/main" id="{E5CCEAFE-99CD-4768-8DA7-DB905249212F}"/>
              </a:ext>
            </a:extLst>
          </p:cNvPr>
          <p:cNvSpPr>
            <a:spLocks noGrp="1"/>
          </p:cNvSpPr>
          <p:nvPr>
            <p:ph type="ftr" sz="quarter" idx="10"/>
          </p:nvPr>
        </p:nvSpPr>
        <p:spPr/>
        <p:txBody>
          <a:bodyPr/>
          <a:lstStyle>
            <a:lvl1pPr>
              <a:defRPr/>
            </a:lvl1pPr>
          </a:lstStyle>
          <a:p>
            <a:pPr>
              <a:defRPr/>
            </a:pPr>
            <a:endParaRPr lang="en-GB"/>
          </a:p>
        </p:txBody>
      </p:sp>
      <p:sp>
        <p:nvSpPr>
          <p:cNvPr id="3" name="Slide Number Placeholder 5">
            <a:extLst>
              <a:ext uri="{FF2B5EF4-FFF2-40B4-BE49-F238E27FC236}">
                <a16:creationId xmlns:a16="http://schemas.microsoft.com/office/drawing/2014/main" id="{F277C64A-09E6-4B4B-BFB1-FC82A4C6271E}"/>
              </a:ext>
            </a:extLst>
          </p:cNvPr>
          <p:cNvSpPr>
            <a:spLocks noGrp="1"/>
          </p:cNvSpPr>
          <p:nvPr>
            <p:ph type="sldNum" sz="quarter" idx="11"/>
          </p:nvPr>
        </p:nvSpPr>
        <p:spPr/>
        <p:txBody>
          <a:bodyPr/>
          <a:lstStyle>
            <a:lvl1pPr>
              <a:defRPr/>
            </a:lvl1pPr>
          </a:lstStyle>
          <a:p>
            <a:pPr>
              <a:defRPr/>
            </a:pPr>
            <a:fld id="{BBD04078-E3B0-45BF-861A-91E93D1B7673}" type="slidenum">
              <a:rPr lang="en-GB" altLang="en-US"/>
              <a:pPr>
                <a:defRPr/>
              </a:pPr>
              <a:t>‹#›</a:t>
            </a:fld>
            <a:endParaRPr lang="en-GB" altLang="en-US"/>
          </a:p>
        </p:txBody>
      </p:sp>
    </p:spTree>
    <p:extLst>
      <p:ext uri="{BB962C8B-B14F-4D97-AF65-F5344CB8AC3E}">
        <p14:creationId xmlns:p14="http://schemas.microsoft.com/office/powerpoint/2010/main" val="710363823"/>
      </p:ext>
    </p:extLst>
  </p:cSld>
  <p:clrMapOvr>
    <a:masterClrMapping/>
  </p:clrMapOvr>
  <p:transition spd="slow">
    <p:random/>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ltLang="en-GB"/>
          </a:p>
        </p:txBody>
      </p:sp>
      <p:sp>
        <p:nvSpPr>
          <p:cNvPr id="3" name="Date Placeholder 2">
            <a:extLst>
              <a:ext uri="{FF2B5EF4-FFF2-40B4-BE49-F238E27FC236}">
                <a16:creationId xmlns:a16="http://schemas.microsoft.com/office/drawing/2014/main" id="{0437ECE6-DA77-41A8-91E6-10EFA3B6B78A}"/>
              </a:ext>
            </a:extLst>
          </p:cNvPr>
          <p:cNvSpPr>
            <a:spLocks noGrp="1"/>
          </p:cNvSpPr>
          <p:nvPr>
            <p:ph type="dt" sz="half" idx="10"/>
          </p:nvPr>
        </p:nvSpPr>
        <p:spPr/>
        <p:txBody>
          <a:bodyPr numCol="1"/>
          <a:lstStyle>
            <a:lvl1pPr>
              <a:defRPr/>
            </a:lvl1pPr>
          </a:lstStyle>
          <a:p>
            <a:pPr>
              <a:defRPr/>
            </a:pPr>
            <a:fld id="{43635FCD-8C3F-4155-808F-8C44A1EC0C71}" type="datetimeFigureOut">
              <a:rPr lang="en-GB" altLang="en-GB"/>
              <a:pPr>
                <a:defRPr/>
              </a:pPr>
              <a:t>14/02/2021</a:t>
            </a:fld>
            <a:endParaRPr lang="en-GB" altLang="en-GB"/>
          </a:p>
        </p:txBody>
      </p:sp>
      <p:sp>
        <p:nvSpPr>
          <p:cNvPr id="4" name="Footer Placeholder 3">
            <a:extLst>
              <a:ext uri="{FF2B5EF4-FFF2-40B4-BE49-F238E27FC236}">
                <a16:creationId xmlns:a16="http://schemas.microsoft.com/office/drawing/2014/main" id="{DD5587FB-3B41-4AD3-A1FC-D2E8E83F04DB}"/>
              </a:ext>
            </a:extLst>
          </p:cNvPr>
          <p:cNvSpPr>
            <a:spLocks noGrp="1"/>
          </p:cNvSpPr>
          <p:nvPr>
            <p:ph type="ftr" sz="quarter" idx="11"/>
          </p:nvPr>
        </p:nvSpPr>
        <p:spPr/>
        <p:txBody>
          <a:bodyPr numCol="1"/>
          <a:lstStyle>
            <a:lvl1pPr>
              <a:defRPr/>
            </a:lvl1pPr>
          </a:lstStyle>
          <a:p>
            <a:pPr>
              <a:defRPr/>
            </a:pPr>
            <a:endParaRPr lang="en-GB" altLang="en-GB"/>
          </a:p>
        </p:txBody>
      </p:sp>
      <p:sp>
        <p:nvSpPr>
          <p:cNvPr id="5" name="Slide Number Placeholder 4">
            <a:extLst>
              <a:ext uri="{FF2B5EF4-FFF2-40B4-BE49-F238E27FC236}">
                <a16:creationId xmlns:a16="http://schemas.microsoft.com/office/drawing/2014/main" id="{98F98B3D-1A49-4658-972A-0893DA948851}"/>
              </a:ext>
            </a:extLst>
          </p:cNvPr>
          <p:cNvSpPr>
            <a:spLocks noGrp="1"/>
          </p:cNvSpPr>
          <p:nvPr>
            <p:ph type="sldNum" sz="quarter" idx="12"/>
          </p:nvPr>
        </p:nvSpPr>
        <p:spPr/>
        <p:txBody>
          <a:bodyPr/>
          <a:lstStyle>
            <a:lvl1pPr>
              <a:defRPr/>
            </a:lvl1pPr>
          </a:lstStyle>
          <a:p>
            <a:pPr>
              <a:defRPr/>
            </a:pPr>
            <a:fld id="{D3C66268-5293-43B7-916F-5DE445C617B7}" type="slidenum">
              <a:rPr lang="en-GB" altLang="en-GB"/>
              <a:pPr>
                <a:defRPr/>
              </a:pPr>
              <a:t>‹#›</a:t>
            </a:fld>
            <a:endParaRPr lang="en-GB" altLang="en-GB"/>
          </a:p>
        </p:txBody>
      </p:sp>
    </p:spTree>
    <p:extLst>
      <p:ext uri="{BB962C8B-B14F-4D97-AF65-F5344CB8AC3E}">
        <p14:creationId xmlns:p14="http://schemas.microsoft.com/office/powerpoint/2010/main" val="53900927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Title Slide - White and Colour">
    <p:bg>
      <p:bgPr>
        <a:blipFill dpi="0" rotWithShape="1">
          <a:blip r:embed="rId2" cstate="hq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3C8C1A-1BF5-4B59-AC3C-73632A8AD884}"/>
              </a:ext>
            </a:extLst>
          </p:cNvPr>
          <p:cNvSpPr>
            <a:spLocks noGrp="1"/>
          </p:cNvSpPr>
          <p:nvPr>
            <p:ph type="ctrTitle"/>
          </p:nvPr>
        </p:nvSpPr>
        <p:spPr>
          <a:xfrm>
            <a:off x="370800" y="2131200"/>
            <a:ext cx="5259600" cy="1468800"/>
          </a:xfrm>
        </p:spPr>
        <p:txBody>
          <a:bodyPr anchor="b"/>
          <a:lstStyle>
            <a:lvl1pPr algn="l">
              <a:defRPr sz="4400"/>
            </a:lvl1pPr>
          </a:lstStyle>
          <a:p>
            <a:r>
              <a:rPr lang="en-US"/>
              <a:t>Click to edit Master title style</a:t>
            </a:r>
            <a:endParaRPr lang="en-GB"/>
          </a:p>
        </p:txBody>
      </p:sp>
      <p:sp>
        <p:nvSpPr>
          <p:cNvPr id="3" name="Subtitle 2">
            <a:extLst>
              <a:ext uri="{FF2B5EF4-FFF2-40B4-BE49-F238E27FC236}">
                <a16:creationId xmlns:a16="http://schemas.microsoft.com/office/drawing/2014/main" id="{E519FAE3-5BF7-4965-9A39-4DF10150BF31}"/>
              </a:ext>
            </a:extLst>
          </p:cNvPr>
          <p:cNvSpPr>
            <a:spLocks noGrp="1"/>
          </p:cNvSpPr>
          <p:nvPr>
            <p:ph type="subTitle" idx="1"/>
          </p:nvPr>
        </p:nvSpPr>
        <p:spPr>
          <a:xfrm>
            <a:off x="370800" y="3602037"/>
            <a:ext cx="5259600" cy="1752000"/>
          </a:xfrm>
        </p:spPr>
        <p:txBody>
          <a:bodyPr>
            <a:normAutofit/>
          </a:bodyPr>
          <a:lstStyle>
            <a:lvl1pPr marL="0" indent="0" algn="l">
              <a:buNone/>
              <a:defRPr sz="2000"/>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F2C72EC3-CD0E-4DAF-AFA9-AA5AC3F2F43E}"/>
              </a:ext>
            </a:extLst>
          </p:cNvPr>
          <p:cNvSpPr>
            <a:spLocks noGrp="1"/>
          </p:cNvSpPr>
          <p:nvPr>
            <p:ph type="dt" sz="half" idx="10"/>
          </p:nvPr>
        </p:nvSpPr>
        <p:spPr/>
        <p:txBody>
          <a:bodyPr/>
          <a:lstStyle/>
          <a:p>
            <a:pPr>
              <a:defRPr/>
            </a:pPr>
            <a:fld id="{1A664DDB-F7B8-4340-8B36-54D02D5F8AE9}" type="datetime1">
              <a:rPr lang="en-GB" smtClean="0"/>
              <a:pPr>
                <a:defRPr/>
              </a:pPr>
              <a:t>14/02/2021</a:t>
            </a:fld>
            <a:endParaRPr lang="en-GB"/>
          </a:p>
        </p:txBody>
      </p:sp>
      <p:sp>
        <p:nvSpPr>
          <p:cNvPr id="5" name="Footer Placeholder 4">
            <a:extLst>
              <a:ext uri="{FF2B5EF4-FFF2-40B4-BE49-F238E27FC236}">
                <a16:creationId xmlns:a16="http://schemas.microsoft.com/office/drawing/2014/main" id="{F28B6EE9-35CE-4EDE-8C2A-8C22D6E56472}"/>
              </a:ext>
            </a:extLst>
          </p:cNvPr>
          <p:cNvSpPr>
            <a:spLocks noGrp="1"/>
          </p:cNvSpPr>
          <p:nvPr>
            <p:ph type="ftr" sz="quarter" idx="11"/>
          </p:nvPr>
        </p:nvSpPr>
        <p:spPr/>
        <p:txBody>
          <a:bodyPr/>
          <a:lstStyle>
            <a:lvl1pPr>
              <a:defRPr>
                <a:solidFill>
                  <a:schemeClr val="bg1"/>
                </a:solidFill>
              </a:defRPr>
            </a:lvl1pPr>
          </a:lstStyle>
          <a:p>
            <a:pPr>
              <a:defRPr/>
            </a:pPr>
            <a:endParaRPr lang="en-GB"/>
          </a:p>
        </p:txBody>
      </p:sp>
      <p:sp>
        <p:nvSpPr>
          <p:cNvPr id="6" name="Slide Number Placeholder 5">
            <a:extLst>
              <a:ext uri="{FF2B5EF4-FFF2-40B4-BE49-F238E27FC236}">
                <a16:creationId xmlns:a16="http://schemas.microsoft.com/office/drawing/2014/main" id="{6B43E84B-B0A3-4B16-A256-83DF69693842}"/>
              </a:ext>
            </a:extLst>
          </p:cNvPr>
          <p:cNvSpPr>
            <a:spLocks noGrp="1"/>
          </p:cNvSpPr>
          <p:nvPr>
            <p:ph type="sldNum" sz="quarter" idx="12"/>
          </p:nvPr>
        </p:nvSpPr>
        <p:spPr/>
        <p:txBody>
          <a:bodyPr/>
          <a:lstStyle/>
          <a:p>
            <a:pPr>
              <a:defRPr/>
            </a:pPr>
            <a:fld id="{891A6810-17DA-4D25-BA09-1C747B0198C0}" type="slidenum">
              <a:rPr lang="en-GB" smtClean="0"/>
              <a:pPr>
                <a:defRPr/>
              </a:pPr>
              <a:t>‹#›</a:t>
            </a:fld>
            <a:endParaRPr lang="en-GB"/>
          </a:p>
        </p:txBody>
      </p:sp>
    </p:spTree>
    <p:extLst>
      <p:ext uri="{BB962C8B-B14F-4D97-AF65-F5344CB8AC3E}">
        <p14:creationId xmlns:p14="http://schemas.microsoft.com/office/powerpoint/2010/main" val="77283443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Title and Content">
    <p:bg>
      <p:bgPr>
        <a:blipFill dpi="0" rotWithShape="1">
          <a:blip r:embed="rId2" cstate="hq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EB2333-4531-4F49-98C7-71CE6B119B78}"/>
              </a:ext>
            </a:extLst>
          </p:cNvPr>
          <p:cNvSpPr>
            <a:spLocks noGrp="1"/>
          </p:cNvSpPr>
          <p:nvPr>
            <p:ph type="title"/>
          </p:nvPr>
        </p:nvSpPr>
        <p:spPr>
          <a:xfrm>
            <a:off x="370800" y="365126"/>
            <a:ext cx="8402400" cy="1325563"/>
          </a:xfrm>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DB0BEE29-071E-4ED4-B0D5-046429DF4F91}"/>
              </a:ext>
            </a:extLst>
          </p:cNvPr>
          <p:cNvSpPr>
            <a:spLocks noGrp="1"/>
          </p:cNvSpPr>
          <p:nvPr>
            <p:ph idx="1"/>
          </p:nvPr>
        </p:nvSpPr>
        <p:spPr>
          <a:xfrm>
            <a:off x="370800" y="1825626"/>
            <a:ext cx="8402400" cy="385127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6DB9016-1CC6-48C9-96F5-24F342CEC524}"/>
              </a:ext>
            </a:extLst>
          </p:cNvPr>
          <p:cNvSpPr>
            <a:spLocks noGrp="1"/>
          </p:cNvSpPr>
          <p:nvPr>
            <p:ph type="dt" sz="half" idx="10"/>
          </p:nvPr>
        </p:nvSpPr>
        <p:spPr/>
        <p:txBody>
          <a:bodyPr/>
          <a:lstStyle/>
          <a:p>
            <a:pPr>
              <a:defRPr/>
            </a:pPr>
            <a:fld id="{DAAAA4AC-602A-489F-BEB3-E8E14B25FF32}" type="datetime1">
              <a:rPr lang="en-GB" smtClean="0"/>
              <a:pPr>
                <a:defRPr/>
              </a:pPr>
              <a:t>14/02/2021</a:t>
            </a:fld>
            <a:endParaRPr lang="en-GB"/>
          </a:p>
        </p:txBody>
      </p:sp>
      <p:sp>
        <p:nvSpPr>
          <p:cNvPr id="5" name="Footer Placeholder 4">
            <a:extLst>
              <a:ext uri="{FF2B5EF4-FFF2-40B4-BE49-F238E27FC236}">
                <a16:creationId xmlns:a16="http://schemas.microsoft.com/office/drawing/2014/main" id="{1EB222F4-7BC9-4ABB-8BD9-5765E7594B73}"/>
              </a:ext>
            </a:extLst>
          </p:cNvPr>
          <p:cNvSpPr>
            <a:spLocks noGrp="1"/>
          </p:cNvSpPr>
          <p:nvPr>
            <p:ph type="ftr" sz="quarter" idx="11"/>
          </p:nvPr>
        </p:nvSpPr>
        <p:spPr>
          <a:xfrm>
            <a:off x="6715800" y="5814791"/>
            <a:ext cx="2057400" cy="365125"/>
          </a:xfrm>
        </p:spPr>
        <p:txBody>
          <a:bodyPr/>
          <a:lstStyle/>
          <a:p>
            <a:pPr>
              <a:defRPr/>
            </a:pPr>
            <a:endParaRPr lang="en-GB"/>
          </a:p>
        </p:txBody>
      </p:sp>
      <p:sp>
        <p:nvSpPr>
          <p:cNvPr id="6" name="Slide Number Placeholder 5">
            <a:extLst>
              <a:ext uri="{FF2B5EF4-FFF2-40B4-BE49-F238E27FC236}">
                <a16:creationId xmlns:a16="http://schemas.microsoft.com/office/drawing/2014/main" id="{B05B4C82-F699-4384-99AC-56B3E6E80C4A}"/>
              </a:ext>
            </a:extLst>
          </p:cNvPr>
          <p:cNvSpPr>
            <a:spLocks noGrp="1"/>
          </p:cNvSpPr>
          <p:nvPr>
            <p:ph type="sldNum" sz="quarter" idx="12"/>
          </p:nvPr>
        </p:nvSpPr>
        <p:spPr/>
        <p:txBody>
          <a:bodyPr/>
          <a:lstStyle/>
          <a:p>
            <a:pPr>
              <a:defRPr/>
            </a:pPr>
            <a:fld id="{3322C9D7-BD7A-4D33-88F9-70928F3A8B73}" type="slidenum">
              <a:rPr lang="en-GB" smtClean="0"/>
              <a:pPr>
                <a:defRPr/>
              </a:pPr>
              <a:t>‹#›</a:t>
            </a:fld>
            <a:endParaRPr lang="en-GB"/>
          </a:p>
        </p:txBody>
      </p:sp>
    </p:spTree>
    <p:extLst>
      <p:ext uri="{BB962C8B-B14F-4D97-AF65-F5344CB8AC3E}">
        <p14:creationId xmlns:p14="http://schemas.microsoft.com/office/powerpoint/2010/main" val="341233843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Title Slide - White and Image">
    <p:bg>
      <p:bgPr>
        <a:blipFill dpi="0" rotWithShape="1">
          <a:blip r:embed="rId2" cstate="hq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AEC0E44-31DD-4789-86DE-B6E31155F116}"/>
              </a:ext>
            </a:extLst>
          </p:cNvPr>
          <p:cNvSpPr/>
          <p:nvPr/>
        </p:nvSpPr>
        <p:spPr>
          <a:xfrm>
            <a:off x="5708650" y="-4233"/>
            <a:ext cx="3435350" cy="6862233"/>
          </a:xfrm>
          <a:custGeom>
            <a:avLst/>
            <a:gdLst>
              <a:gd name="connsiteX0" fmla="*/ 0 w 3435350"/>
              <a:gd name="connsiteY0" fmla="*/ 0 h 5143500"/>
              <a:gd name="connsiteX1" fmla="*/ 3435350 w 3435350"/>
              <a:gd name="connsiteY1" fmla="*/ 0 h 5143500"/>
              <a:gd name="connsiteX2" fmla="*/ 3435350 w 3435350"/>
              <a:gd name="connsiteY2" fmla="*/ 5143500 h 5143500"/>
              <a:gd name="connsiteX3" fmla="*/ 0 w 3435350"/>
              <a:gd name="connsiteY3" fmla="*/ 5143500 h 5143500"/>
              <a:gd name="connsiteX4" fmla="*/ 0 w 3435350"/>
              <a:gd name="connsiteY4" fmla="*/ 0 h 5143500"/>
              <a:gd name="connsiteX0" fmla="*/ 1476375 w 3435350"/>
              <a:gd name="connsiteY0" fmla="*/ 0 h 5248275"/>
              <a:gd name="connsiteX1" fmla="*/ 3435350 w 3435350"/>
              <a:gd name="connsiteY1" fmla="*/ 104775 h 5248275"/>
              <a:gd name="connsiteX2" fmla="*/ 3435350 w 3435350"/>
              <a:gd name="connsiteY2" fmla="*/ 5248275 h 5248275"/>
              <a:gd name="connsiteX3" fmla="*/ 0 w 3435350"/>
              <a:gd name="connsiteY3" fmla="*/ 5248275 h 5248275"/>
              <a:gd name="connsiteX4" fmla="*/ 1476375 w 3435350"/>
              <a:gd name="connsiteY4" fmla="*/ 0 h 5248275"/>
              <a:gd name="connsiteX0" fmla="*/ 1190625 w 3435350"/>
              <a:gd name="connsiteY0" fmla="*/ 0 h 5162550"/>
              <a:gd name="connsiteX1" fmla="*/ 3435350 w 3435350"/>
              <a:gd name="connsiteY1" fmla="*/ 19050 h 5162550"/>
              <a:gd name="connsiteX2" fmla="*/ 3435350 w 3435350"/>
              <a:gd name="connsiteY2" fmla="*/ 5162550 h 5162550"/>
              <a:gd name="connsiteX3" fmla="*/ 0 w 3435350"/>
              <a:gd name="connsiteY3" fmla="*/ 5162550 h 5162550"/>
              <a:gd name="connsiteX4" fmla="*/ 1190625 w 3435350"/>
              <a:gd name="connsiteY4" fmla="*/ 0 h 5162550"/>
              <a:gd name="connsiteX0" fmla="*/ 1193800 w 3435350"/>
              <a:gd name="connsiteY0" fmla="*/ 0 h 5146675"/>
              <a:gd name="connsiteX1" fmla="*/ 3435350 w 3435350"/>
              <a:gd name="connsiteY1" fmla="*/ 3175 h 5146675"/>
              <a:gd name="connsiteX2" fmla="*/ 3435350 w 3435350"/>
              <a:gd name="connsiteY2" fmla="*/ 5146675 h 5146675"/>
              <a:gd name="connsiteX3" fmla="*/ 0 w 3435350"/>
              <a:gd name="connsiteY3" fmla="*/ 5146675 h 5146675"/>
              <a:gd name="connsiteX4" fmla="*/ 1193800 w 3435350"/>
              <a:gd name="connsiteY4" fmla="*/ 0 h 5146675"/>
              <a:gd name="connsiteX0" fmla="*/ 1219200 w 3435350"/>
              <a:gd name="connsiteY0" fmla="*/ 0 h 5146675"/>
              <a:gd name="connsiteX1" fmla="*/ 3435350 w 3435350"/>
              <a:gd name="connsiteY1" fmla="*/ 3175 h 5146675"/>
              <a:gd name="connsiteX2" fmla="*/ 3435350 w 3435350"/>
              <a:gd name="connsiteY2" fmla="*/ 5146675 h 5146675"/>
              <a:gd name="connsiteX3" fmla="*/ 0 w 3435350"/>
              <a:gd name="connsiteY3" fmla="*/ 5146675 h 5146675"/>
              <a:gd name="connsiteX4" fmla="*/ 1219200 w 3435350"/>
              <a:gd name="connsiteY4" fmla="*/ 0 h 5146675"/>
              <a:gd name="connsiteX0" fmla="*/ 1190625 w 3435350"/>
              <a:gd name="connsiteY0" fmla="*/ 0 h 5146675"/>
              <a:gd name="connsiteX1" fmla="*/ 3435350 w 3435350"/>
              <a:gd name="connsiteY1" fmla="*/ 3175 h 5146675"/>
              <a:gd name="connsiteX2" fmla="*/ 3435350 w 3435350"/>
              <a:gd name="connsiteY2" fmla="*/ 5146675 h 5146675"/>
              <a:gd name="connsiteX3" fmla="*/ 0 w 3435350"/>
              <a:gd name="connsiteY3" fmla="*/ 5146675 h 5146675"/>
              <a:gd name="connsiteX4" fmla="*/ 1190625 w 3435350"/>
              <a:gd name="connsiteY4" fmla="*/ 0 h 5146675"/>
              <a:gd name="connsiteX0" fmla="*/ 1190625 w 3435350"/>
              <a:gd name="connsiteY0" fmla="*/ 0 h 5146675"/>
              <a:gd name="connsiteX1" fmla="*/ 3435350 w 3435350"/>
              <a:gd name="connsiteY1" fmla="*/ 3175 h 5146675"/>
              <a:gd name="connsiteX2" fmla="*/ 3435350 w 3435350"/>
              <a:gd name="connsiteY2" fmla="*/ 5146675 h 5146675"/>
              <a:gd name="connsiteX3" fmla="*/ 0 w 3435350"/>
              <a:gd name="connsiteY3" fmla="*/ 5146675 h 5146675"/>
              <a:gd name="connsiteX4" fmla="*/ 1190625 w 3435350"/>
              <a:gd name="connsiteY4" fmla="*/ 0 h 514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35350" h="5146675">
                <a:moveTo>
                  <a:pt x="1190625" y="0"/>
                </a:moveTo>
                <a:lnTo>
                  <a:pt x="3435350" y="3175"/>
                </a:lnTo>
                <a:lnTo>
                  <a:pt x="3435350" y="5146675"/>
                </a:lnTo>
                <a:lnTo>
                  <a:pt x="0" y="5146675"/>
                </a:lnTo>
                <a:lnTo>
                  <a:pt x="1190625" y="0"/>
                </a:lnTo>
                <a:close/>
              </a:path>
            </a:pathLst>
          </a:custGeom>
          <a:blipFill>
            <a:blip r:embed="rId3" cstate="hqprint">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 name="Title 1">
            <a:extLst>
              <a:ext uri="{FF2B5EF4-FFF2-40B4-BE49-F238E27FC236}">
                <a16:creationId xmlns:a16="http://schemas.microsoft.com/office/drawing/2014/main" id="{E93C8C1A-1BF5-4B59-AC3C-73632A8AD884}"/>
              </a:ext>
            </a:extLst>
          </p:cNvPr>
          <p:cNvSpPr>
            <a:spLocks noGrp="1"/>
          </p:cNvSpPr>
          <p:nvPr>
            <p:ph type="ctrTitle"/>
          </p:nvPr>
        </p:nvSpPr>
        <p:spPr>
          <a:xfrm>
            <a:off x="370800" y="2131200"/>
            <a:ext cx="5259600" cy="1468800"/>
          </a:xfrm>
        </p:spPr>
        <p:txBody>
          <a:bodyPr anchor="b"/>
          <a:lstStyle>
            <a:lvl1pPr algn="l">
              <a:defRPr sz="4400"/>
            </a:lvl1pPr>
          </a:lstStyle>
          <a:p>
            <a:r>
              <a:rPr lang="en-US"/>
              <a:t>Click to edit Master title style</a:t>
            </a:r>
            <a:endParaRPr lang="en-GB"/>
          </a:p>
        </p:txBody>
      </p:sp>
      <p:sp>
        <p:nvSpPr>
          <p:cNvPr id="3" name="Subtitle 2">
            <a:extLst>
              <a:ext uri="{FF2B5EF4-FFF2-40B4-BE49-F238E27FC236}">
                <a16:creationId xmlns:a16="http://schemas.microsoft.com/office/drawing/2014/main" id="{E519FAE3-5BF7-4965-9A39-4DF10150BF31}"/>
              </a:ext>
            </a:extLst>
          </p:cNvPr>
          <p:cNvSpPr>
            <a:spLocks noGrp="1"/>
          </p:cNvSpPr>
          <p:nvPr>
            <p:ph type="subTitle" idx="1"/>
          </p:nvPr>
        </p:nvSpPr>
        <p:spPr>
          <a:xfrm>
            <a:off x="370800" y="3602037"/>
            <a:ext cx="5259600" cy="1752000"/>
          </a:xfrm>
        </p:spPr>
        <p:txBody>
          <a:bodyPr>
            <a:normAutofit/>
          </a:bodyPr>
          <a:lstStyle>
            <a:lvl1pPr marL="0" indent="0" algn="l">
              <a:buNone/>
              <a:defRPr sz="2000"/>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F2C72EC3-CD0E-4DAF-AFA9-AA5AC3F2F43E}"/>
              </a:ext>
            </a:extLst>
          </p:cNvPr>
          <p:cNvSpPr>
            <a:spLocks noGrp="1"/>
          </p:cNvSpPr>
          <p:nvPr>
            <p:ph type="dt" sz="half" idx="10"/>
          </p:nvPr>
        </p:nvSpPr>
        <p:spPr/>
        <p:txBody>
          <a:bodyPr/>
          <a:lstStyle/>
          <a:p>
            <a:pPr>
              <a:defRPr/>
            </a:pPr>
            <a:fld id="{943D9F2D-9932-4726-8DBE-481141DB0BE1}" type="datetime1">
              <a:rPr lang="en-GB" smtClean="0"/>
              <a:pPr>
                <a:defRPr/>
              </a:pPr>
              <a:t>14/02/2021</a:t>
            </a:fld>
            <a:endParaRPr lang="en-GB"/>
          </a:p>
        </p:txBody>
      </p:sp>
      <p:sp>
        <p:nvSpPr>
          <p:cNvPr id="5" name="Footer Placeholder 4">
            <a:extLst>
              <a:ext uri="{FF2B5EF4-FFF2-40B4-BE49-F238E27FC236}">
                <a16:creationId xmlns:a16="http://schemas.microsoft.com/office/drawing/2014/main" id="{F28B6EE9-35CE-4EDE-8C2A-8C22D6E56472}"/>
              </a:ext>
            </a:extLst>
          </p:cNvPr>
          <p:cNvSpPr>
            <a:spLocks noGrp="1"/>
          </p:cNvSpPr>
          <p:nvPr>
            <p:ph type="ftr" sz="quarter" idx="11"/>
          </p:nvPr>
        </p:nvSpPr>
        <p:spPr/>
        <p:txBody>
          <a:bodyPr/>
          <a:lstStyle/>
          <a:p>
            <a:pPr>
              <a:defRPr/>
            </a:pPr>
            <a:endParaRPr lang="en-GB"/>
          </a:p>
        </p:txBody>
      </p:sp>
      <p:sp>
        <p:nvSpPr>
          <p:cNvPr id="6" name="Slide Number Placeholder 5">
            <a:extLst>
              <a:ext uri="{FF2B5EF4-FFF2-40B4-BE49-F238E27FC236}">
                <a16:creationId xmlns:a16="http://schemas.microsoft.com/office/drawing/2014/main" id="{6B43E84B-B0A3-4B16-A256-83DF69693842}"/>
              </a:ext>
            </a:extLst>
          </p:cNvPr>
          <p:cNvSpPr>
            <a:spLocks noGrp="1"/>
          </p:cNvSpPr>
          <p:nvPr>
            <p:ph type="sldNum" sz="quarter" idx="12"/>
          </p:nvPr>
        </p:nvSpPr>
        <p:spPr/>
        <p:txBody>
          <a:bodyPr/>
          <a:lstStyle/>
          <a:p>
            <a:pPr>
              <a:defRPr/>
            </a:pPr>
            <a:fld id="{1D6EEAA7-D1B8-4D95-8668-AAE1EF902115}" type="slidenum">
              <a:rPr lang="en-GB" smtClean="0"/>
              <a:pPr>
                <a:defRPr/>
              </a:pPr>
              <a:t>‹#›</a:t>
            </a:fld>
            <a:endParaRPr lang="en-GB"/>
          </a:p>
        </p:txBody>
      </p:sp>
    </p:spTree>
    <p:extLst>
      <p:ext uri="{BB962C8B-B14F-4D97-AF65-F5344CB8AC3E}">
        <p14:creationId xmlns:p14="http://schemas.microsoft.com/office/powerpoint/2010/main" val="21062705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05507728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Title Slide - White (Insert Image)">
    <p:bg>
      <p:bgPr>
        <a:blipFill dpi="0" rotWithShape="1">
          <a:blip r:embed="rId2" cstate="hq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3C8C1A-1BF5-4B59-AC3C-73632A8AD884}"/>
              </a:ext>
            </a:extLst>
          </p:cNvPr>
          <p:cNvSpPr>
            <a:spLocks noGrp="1"/>
          </p:cNvSpPr>
          <p:nvPr>
            <p:ph type="ctrTitle"/>
          </p:nvPr>
        </p:nvSpPr>
        <p:spPr>
          <a:xfrm>
            <a:off x="370800" y="2131200"/>
            <a:ext cx="5259600" cy="1468800"/>
          </a:xfrm>
        </p:spPr>
        <p:txBody>
          <a:bodyPr anchor="b"/>
          <a:lstStyle>
            <a:lvl1pPr algn="l">
              <a:defRPr sz="4400"/>
            </a:lvl1pPr>
          </a:lstStyle>
          <a:p>
            <a:r>
              <a:rPr lang="en-US"/>
              <a:t>Click to edit Master title style</a:t>
            </a:r>
            <a:endParaRPr lang="en-GB"/>
          </a:p>
        </p:txBody>
      </p:sp>
      <p:sp>
        <p:nvSpPr>
          <p:cNvPr id="3" name="Subtitle 2">
            <a:extLst>
              <a:ext uri="{FF2B5EF4-FFF2-40B4-BE49-F238E27FC236}">
                <a16:creationId xmlns:a16="http://schemas.microsoft.com/office/drawing/2014/main" id="{E519FAE3-5BF7-4965-9A39-4DF10150BF31}"/>
              </a:ext>
            </a:extLst>
          </p:cNvPr>
          <p:cNvSpPr>
            <a:spLocks noGrp="1"/>
          </p:cNvSpPr>
          <p:nvPr>
            <p:ph type="subTitle" idx="1"/>
          </p:nvPr>
        </p:nvSpPr>
        <p:spPr>
          <a:xfrm>
            <a:off x="370800" y="3602037"/>
            <a:ext cx="5259600" cy="1752000"/>
          </a:xfrm>
        </p:spPr>
        <p:txBody>
          <a:bodyPr>
            <a:normAutofit/>
          </a:bodyPr>
          <a:lstStyle>
            <a:lvl1pPr marL="0" indent="0" algn="l">
              <a:buNone/>
              <a:defRPr sz="2000"/>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F2C72EC3-CD0E-4DAF-AFA9-AA5AC3F2F43E}"/>
              </a:ext>
            </a:extLst>
          </p:cNvPr>
          <p:cNvSpPr>
            <a:spLocks noGrp="1"/>
          </p:cNvSpPr>
          <p:nvPr>
            <p:ph type="dt" sz="half" idx="10"/>
          </p:nvPr>
        </p:nvSpPr>
        <p:spPr/>
        <p:txBody>
          <a:bodyPr/>
          <a:lstStyle/>
          <a:p>
            <a:pPr>
              <a:defRPr/>
            </a:pPr>
            <a:fld id="{05912846-7A06-4B40-9C58-4B42233C3544}" type="datetime1">
              <a:rPr lang="en-GB" smtClean="0"/>
              <a:pPr>
                <a:defRPr/>
              </a:pPr>
              <a:t>14/02/2021</a:t>
            </a:fld>
            <a:endParaRPr lang="en-GB"/>
          </a:p>
        </p:txBody>
      </p:sp>
      <p:sp>
        <p:nvSpPr>
          <p:cNvPr id="5" name="Footer Placeholder 4">
            <a:extLst>
              <a:ext uri="{FF2B5EF4-FFF2-40B4-BE49-F238E27FC236}">
                <a16:creationId xmlns:a16="http://schemas.microsoft.com/office/drawing/2014/main" id="{F28B6EE9-35CE-4EDE-8C2A-8C22D6E56472}"/>
              </a:ext>
            </a:extLst>
          </p:cNvPr>
          <p:cNvSpPr>
            <a:spLocks noGrp="1"/>
          </p:cNvSpPr>
          <p:nvPr>
            <p:ph type="ftr" sz="quarter" idx="11"/>
          </p:nvPr>
        </p:nvSpPr>
        <p:spPr/>
        <p:txBody>
          <a:bodyPr/>
          <a:lstStyle/>
          <a:p>
            <a:pPr>
              <a:defRPr/>
            </a:pPr>
            <a:endParaRPr lang="en-GB"/>
          </a:p>
        </p:txBody>
      </p:sp>
      <p:sp>
        <p:nvSpPr>
          <p:cNvPr id="6" name="Slide Number Placeholder 5">
            <a:extLst>
              <a:ext uri="{FF2B5EF4-FFF2-40B4-BE49-F238E27FC236}">
                <a16:creationId xmlns:a16="http://schemas.microsoft.com/office/drawing/2014/main" id="{6B43E84B-B0A3-4B16-A256-83DF69693842}"/>
              </a:ext>
            </a:extLst>
          </p:cNvPr>
          <p:cNvSpPr>
            <a:spLocks noGrp="1"/>
          </p:cNvSpPr>
          <p:nvPr>
            <p:ph type="sldNum" sz="quarter" idx="12"/>
          </p:nvPr>
        </p:nvSpPr>
        <p:spPr/>
        <p:txBody>
          <a:bodyPr/>
          <a:lstStyle/>
          <a:p>
            <a:pPr>
              <a:defRPr/>
            </a:pPr>
            <a:fld id="{EED1C3A3-733D-4E03-8BBA-57428344C856}" type="slidenum">
              <a:rPr lang="en-GB" smtClean="0"/>
              <a:pPr>
                <a:defRPr/>
              </a:pPr>
              <a:t>‹#›</a:t>
            </a:fld>
            <a:endParaRPr lang="en-GB"/>
          </a:p>
        </p:txBody>
      </p:sp>
      <p:sp>
        <p:nvSpPr>
          <p:cNvPr id="11" name="Picture Placeholder 8">
            <a:extLst>
              <a:ext uri="{FF2B5EF4-FFF2-40B4-BE49-F238E27FC236}">
                <a16:creationId xmlns:a16="http://schemas.microsoft.com/office/drawing/2014/main" id="{07491796-214B-45DE-99F8-B1AF36C957CE}"/>
              </a:ext>
            </a:extLst>
          </p:cNvPr>
          <p:cNvSpPr>
            <a:spLocks noGrp="1"/>
          </p:cNvSpPr>
          <p:nvPr>
            <p:ph type="pic" sz="quarter" idx="13"/>
          </p:nvPr>
        </p:nvSpPr>
        <p:spPr>
          <a:xfrm>
            <a:off x="5682354" y="1"/>
            <a:ext cx="3461646" cy="6858477"/>
          </a:xfrm>
          <a:custGeom>
            <a:avLst/>
            <a:gdLst>
              <a:gd name="connsiteX0" fmla="*/ 0 w 3900487"/>
              <a:gd name="connsiteY0" fmla="*/ 5143500 h 5143500"/>
              <a:gd name="connsiteX1" fmla="*/ 975122 w 3900487"/>
              <a:gd name="connsiteY1" fmla="*/ 0 h 5143500"/>
              <a:gd name="connsiteX2" fmla="*/ 3900487 w 3900487"/>
              <a:gd name="connsiteY2" fmla="*/ 0 h 5143500"/>
              <a:gd name="connsiteX3" fmla="*/ 2925365 w 3900487"/>
              <a:gd name="connsiteY3" fmla="*/ 5143500 h 5143500"/>
              <a:gd name="connsiteX4" fmla="*/ 0 w 3900487"/>
              <a:gd name="connsiteY4" fmla="*/ 5143500 h 5143500"/>
              <a:gd name="connsiteX0" fmla="*/ 0 w 3900487"/>
              <a:gd name="connsiteY0" fmla="*/ 5143500 h 5149287"/>
              <a:gd name="connsiteX1" fmla="*/ 975122 w 3900487"/>
              <a:gd name="connsiteY1" fmla="*/ 0 h 5149287"/>
              <a:gd name="connsiteX2" fmla="*/ 3900487 w 3900487"/>
              <a:gd name="connsiteY2" fmla="*/ 0 h 5149287"/>
              <a:gd name="connsiteX3" fmla="*/ 3897639 w 3900487"/>
              <a:gd name="connsiteY3" fmla="*/ 5149287 h 5149287"/>
              <a:gd name="connsiteX4" fmla="*/ 0 w 3900487"/>
              <a:gd name="connsiteY4" fmla="*/ 5143500 h 5149287"/>
              <a:gd name="connsiteX0" fmla="*/ 0 w 3900487"/>
              <a:gd name="connsiteY0" fmla="*/ 5143500 h 5149287"/>
              <a:gd name="connsiteX1" fmla="*/ 1652241 w 3900487"/>
              <a:gd name="connsiteY1" fmla="*/ 11575 h 5149287"/>
              <a:gd name="connsiteX2" fmla="*/ 3900487 w 3900487"/>
              <a:gd name="connsiteY2" fmla="*/ 0 h 5149287"/>
              <a:gd name="connsiteX3" fmla="*/ 3897639 w 3900487"/>
              <a:gd name="connsiteY3" fmla="*/ 5149287 h 5149287"/>
              <a:gd name="connsiteX4" fmla="*/ 0 w 3900487"/>
              <a:gd name="connsiteY4" fmla="*/ 5143500 h 5149287"/>
              <a:gd name="connsiteX0" fmla="*/ 0 w 3425925"/>
              <a:gd name="connsiteY0" fmla="*/ 5143500 h 5149287"/>
              <a:gd name="connsiteX1" fmla="*/ 1177679 w 3425925"/>
              <a:gd name="connsiteY1" fmla="*/ 11575 h 5149287"/>
              <a:gd name="connsiteX2" fmla="*/ 3425925 w 3425925"/>
              <a:gd name="connsiteY2" fmla="*/ 0 h 5149287"/>
              <a:gd name="connsiteX3" fmla="*/ 3423077 w 3425925"/>
              <a:gd name="connsiteY3" fmla="*/ 5149287 h 5149287"/>
              <a:gd name="connsiteX4" fmla="*/ 0 w 3425925"/>
              <a:gd name="connsiteY4" fmla="*/ 5143500 h 5149287"/>
              <a:gd name="connsiteX0" fmla="*/ 0 w 3425925"/>
              <a:gd name="connsiteY0" fmla="*/ 5143500 h 5149287"/>
              <a:gd name="connsiteX1" fmla="*/ 1183466 w 3425925"/>
              <a:gd name="connsiteY1" fmla="*/ 1 h 5149287"/>
              <a:gd name="connsiteX2" fmla="*/ 3425925 w 3425925"/>
              <a:gd name="connsiteY2" fmla="*/ 0 h 5149287"/>
              <a:gd name="connsiteX3" fmla="*/ 3423077 w 3425925"/>
              <a:gd name="connsiteY3" fmla="*/ 5149287 h 5149287"/>
              <a:gd name="connsiteX4" fmla="*/ 0 w 3425925"/>
              <a:gd name="connsiteY4" fmla="*/ 5143500 h 5149287"/>
              <a:gd name="connsiteX0" fmla="*/ 0 w 3460649"/>
              <a:gd name="connsiteY0" fmla="*/ 5143500 h 5149287"/>
              <a:gd name="connsiteX1" fmla="*/ 1183466 w 3460649"/>
              <a:gd name="connsiteY1" fmla="*/ 1 h 5149287"/>
              <a:gd name="connsiteX2" fmla="*/ 3460649 w 3460649"/>
              <a:gd name="connsiteY2" fmla="*/ 0 h 5149287"/>
              <a:gd name="connsiteX3" fmla="*/ 3423077 w 3460649"/>
              <a:gd name="connsiteY3" fmla="*/ 5149287 h 5149287"/>
              <a:gd name="connsiteX4" fmla="*/ 0 w 3460649"/>
              <a:gd name="connsiteY4" fmla="*/ 5143500 h 5149287"/>
              <a:gd name="connsiteX0" fmla="*/ 0 w 3469436"/>
              <a:gd name="connsiteY0" fmla="*/ 5143500 h 5155075"/>
              <a:gd name="connsiteX1" fmla="*/ 1183466 w 3469436"/>
              <a:gd name="connsiteY1" fmla="*/ 1 h 5155075"/>
              <a:gd name="connsiteX2" fmla="*/ 3460649 w 3469436"/>
              <a:gd name="connsiteY2" fmla="*/ 0 h 5155075"/>
              <a:gd name="connsiteX3" fmla="*/ 3469376 w 3469436"/>
              <a:gd name="connsiteY3" fmla="*/ 5155075 h 5155075"/>
              <a:gd name="connsiteX4" fmla="*/ 0 w 3469436"/>
              <a:gd name="connsiteY4" fmla="*/ 5143500 h 5155075"/>
              <a:gd name="connsiteX0" fmla="*/ 0 w 3469436"/>
              <a:gd name="connsiteY0" fmla="*/ 5155434 h 5155434"/>
              <a:gd name="connsiteX1" fmla="*/ 1183466 w 3469436"/>
              <a:gd name="connsiteY1" fmla="*/ 1 h 5155434"/>
              <a:gd name="connsiteX2" fmla="*/ 3460649 w 3469436"/>
              <a:gd name="connsiteY2" fmla="*/ 0 h 5155434"/>
              <a:gd name="connsiteX3" fmla="*/ 3469376 w 3469436"/>
              <a:gd name="connsiteY3" fmla="*/ 5155075 h 5155434"/>
              <a:gd name="connsiteX4" fmla="*/ 0 w 3469436"/>
              <a:gd name="connsiteY4" fmla="*/ 5155434 h 51554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69436" h="5155434">
                <a:moveTo>
                  <a:pt x="0" y="5155434"/>
                </a:moveTo>
                <a:lnTo>
                  <a:pt x="1183466" y="1"/>
                </a:lnTo>
                <a:lnTo>
                  <a:pt x="3460649" y="0"/>
                </a:lnTo>
                <a:cubicBezTo>
                  <a:pt x="3459700" y="1716429"/>
                  <a:pt x="3470325" y="3438646"/>
                  <a:pt x="3469376" y="5155075"/>
                </a:cubicBezTo>
                <a:lnTo>
                  <a:pt x="0" y="5155434"/>
                </a:lnTo>
                <a:close/>
              </a:path>
            </a:pathLst>
          </a:custGeom>
          <a:noFill/>
        </p:spPr>
        <p:txBody>
          <a:bodyPr/>
          <a:lstStyle/>
          <a:p>
            <a:r>
              <a:rPr lang="en-US"/>
              <a:t>Click icon to add picture</a:t>
            </a:r>
          </a:p>
        </p:txBody>
      </p:sp>
    </p:spTree>
    <p:extLst>
      <p:ext uri="{BB962C8B-B14F-4D97-AF65-F5344CB8AC3E}">
        <p14:creationId xmlns:p14="http://schemas.microsoft.com/office/powerpoint/2010/main" val="367269951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Title Slide - Colour and Image">
    <p:bg>
      <p:bgPr>
        <a:blipFill dpi="0" rotWithShape="1">
          <a:blip r:embed="rId2" cstate="hq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0" name="Rectangle 7">
            <a:extLst>
              <a:ext uri="{FF2B5EF4-FFF2-40B4-BE49-F238E27FC236}">
                <a16:creationId xmlns:a16="http://schemas.microsoft.com/office/drawing/2014/main" id="{A903D7F4-2AD2-4C9C-9330-C03E0E70D3F1}"/>
              </a:ext>
            </a:extLst>
          </p:cNvPr>
          <p:cNvSpPr/>
          <p:nvPr/>
        </p:nvSpPr>
        <p:spPr>
          <a:xfrm>
            <a:off x="5708650" y="-4233"/>
            <a:ext cx="3435350" cy="6862233"/>
          </a:xfrm>
          <a:custGeom>
            <a:avLst/>
            <a:gdLst>
              <a:gd name="connsiteX0" fmla="*/ 0 w 3435350"/>
              <a:gd name="connsiteY0" fmla="*/ 0 h 5143500"/>
              <a:gd name="connsiteX1" fmla="*/ 3435350 w 3435350"/>
              <a:gd name="connsiteY1" fmla="*/ 0 h 5143500"/>
              <a:gd name="connsiteX2" fmla="*/ 3435350 w 3435350"/>
              <a:gd name="connsiteY2" fmla="*/ 5143500 h 5143500"/>
              <a:gd name="connsiteX3" fmla="*/ 0 w 3435350"/>
              <a:gd name="connsiteY3" fmla="*/ 5143500 h 5143500"/>
              <a:gd name="connsiteX4" fmla="*/ 0 w 3435350"/>
              <a:gd name="connsiteY4" fmla="*/ 0 h 5143500"/>
              <a:gd name="connsiteX0" fmla="*/ 1476375 w 3435350"/>
              <a:gd name="connsiteY0" fmla="*/ 0 h 5248275"/>
              <a:gd name="connsiteX1" fmla="*/ 3435350 w 3435350"/>
              <a:gd name="connsiteY1" fmla="*/ 104775 h 5248275"/>
              <a:gd name="connsiteX2" fmla="*/ 3435350 w 3435350"/>
              <a:gd name="connsiteY2" fmla="*/ 5248275 h 5248275"/>
              <a:gd name="connsiteX3" fmla="*/ 0 w 3435350"/>
              <a:gd name="connsiteY3" fmla="*/ 5248275 h 5248275"/>
              <a:gd name="connsiteX4" fmla="*/ 1476375 w 3435350"/>
              <a:gd name="connsiteY4" fmla="*/ 0 h 5248275"/>
              <a:gd name="connsiteX0" fmla="*/ 1190625 w 3435350"/>
              <a:gd name="connsiteY0" fmla="*/ 0 h 5162550"/>
              <a:gd name="connsiteX1" fmla="*/ 3435350 w 3435350"/>
              <a:gd name="connsiteY1" fmla="*/ 19050 h 5162550"/>
              <a:gd name="connsiteX2" fmla="*/ 3435350 w 3435350"/>
              <a:gd name="connsiteY2" fmla="*/ 5162550 h 5162550"/>
              <a:gd name="connsiteX3" fmla="*/ 0 w 3435350"/>
              <a:gd name="connsiteY3" fmla="*/ 5162550 h 5162550"/>
              <a:gd name="connsiteX4" fmla="*/ 1190625 w 3435350"/>
              <a:gd name="connsiteY4" fmla="*/ 0 h 5162550"/>
              <a:gd name="connsiteX0" fmla="*/ 1193800 w 3435350"/>
              <a:gd name="connsiteY0" fmla="*/ 0 h 5146675"/>
              <a:gd name="connsiteX1" fmla="*/ 3435350 w 3435350"/>
              <a:gd name="connsiteY1" fmla="*/ 3175 h 5146675"/>
              <a:gd name="connsiteX2" fmla="*/ 3435350 w 3435350"/>
              <a:gd name="connsiteY2" fmla="*/ 5146675 h 5146675"/>
              <a:gd name="connsiteX3" fmla="*/ 0 w 3435350"/>
              <a:gd name="connsiteY3" fmla="*/ 5146675 h 5146675"/>
              <a:gd name="connsiteX4" fmla="*/ 1193800 w 3435350"/>
              <a:gd name="connsiteY4" fmla="*/ 0 h 5146675"/>
              <a:gd name="connsiteX0" fmla="*/ 1219200 w 3435350"/>
              <a:gd name="connsiteY0" fmla="*/ 0 h 5146675"/>
              <a:gd name="connsiteX1" fmla="*/ 3435350 w 3435350"/>
              <a:gd name="connsiteY1" fmla="*/ 3175 h 5146675"/>
              <a:gd name="connsiteX2" fmla="*/ 3435350 w 3435350"/>
              <a:gd name="connsiteY2" fmla="*/ 5146675 h 5146675"/>
              <a:gd name="connsiteX3" fmla="*/ 0 w 3435350"/>
              <a:gd name="connsiteY3" fmla="*/ 5146675 h 5146675"/>
              <a:gd name="connsiteX4" fmla="*/ 1219200 w 3435350"/>
              <a:gd name="connsiteY4" fmla="*/ 0 h 5146675"/>
              <a:gd name="connsiteX0" fmla="*/ 1190625 w 3435350"/>
              <a:gd name="connsiteY0" fmla="*/ 0 h 5146675"/>
              <a:gd name="connsiteX1" fmla="*/ 3435350 w 3435350"/>
              <a:gd name="connsiteY1" fmla="*/ 3175 h 5146675"/>
              <a:gd name="connsiteX2" fmla="*/ 3435350 w 3435350"/>
              <a:gd name="connsiteY2" fmla="*/ 5146675 h 5146675"/>
              <a:gd name="connsiteX3" fmla="*/ 0 w 3435350"/>
              <a:gd name="connsiteY3" fmla="*/ 5146675 h 5146675"/>
              <a:gd name="connsiteX4" fmla="*/ 1190625 w 3435350"/>
              <a:gd name="connsiteY4" fmla="*/ 0 h 5146675"/>
              <a:gd name="connsiteX0" fmla="*/ 1190625 w 3435350"/>
              <a:gd name="connsiteY0" fmla="*/ 0 h 5146675"/>
              <a:gd name="connsiteX1" fmla="*/ 3435350 w 3435350"/>
              <a:gd name="connsiteY1" fmla="*/ 3175 h 5146675"/>
              <a:gd name="connsiteX2" fmla="*/ 3435350 w 3435350"/>
              <a:gd name="connsiteY2" fmla="*/ 5146675 h 5146675"/>
              <a:gd name="connsiteX3" fmla="*/ 0 w 3435350"/>
              <a:gd name="connsiteY3" fmla="*/ 5146675 h 5146675"/>
              <a:gd name="connsiteX4" fmla="*/ 1190625 w 3435350"/>
              <a:gd name="connsiteY4" fmla="*/ 0 h 514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35350" h="5146675">
                <a:moveTo>
                  <a:pt x="1190625" y="0"/>
                </a:moveTo>
                <a:lnTo>
                  <a:pt x="3435350" y="3175"/>
                </a:lnTo>
                <a:lnTo>
                  <a:pt x="3435350" y="5146675"/>
                </a:lnTo>
                <a:lnTo>
                  <a:pt x="0" y="5146675"/>
                </a:lnTo>
                <a:lnTo>
                  <a:pt x="1190625" y="0"/>
                </a:lnTo>
                <a:close/>
              </a:path>
            </a:pathLst>
          </a:custGeom>
          <a:blipFill>
            <a:blip r:embed="rId3" cstate="hqprint">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 name="Title 1">
            <a:extLst>
              <a:ext uri="{FF2B5EF4-FFF2-40B4-BE49-F238E27FC236}">
                <a16:creationId xmlns:a16="http://schemas.microsoft.com/office/drawing/2014/main" id="{E93C8C1A-1BF5-4B59-AC3C-73632A8AD884}"/>
              </a:ext>
            </a:extLst>
          </p:cNvPr>
          <p:cNvSpPr>
            <a:spLocks noGrp="1"/>
          </p:cNvSpPr>
          <p:nvPr>
            <p:ph type="ctrTitle"/>
          </p:nvPr>
        </p:nvSpPr>
        <p:spPr>
          <a:xfrm>
            <a:off x="370800" y="2131200"/>
            <a:ext cx="5259600" cy="1468800"/>
          </a:xfrm>
        </p:spPr>
        <p:txBody>
          <a:bodyPr anchor="b"/>
          <a:lstStyle>
            <a:lvl1pPr algn="l">
              <a:defRPr sz="4400">
                <a:solidFill>
                  <a:schemeClr val="bg1"/>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E519FAE3-5BF7-4965-9A39-4DF10150BF31}"/>
              </a:ext>
            </a:extLst>
          </p:cNvPr>
          <p:cNvSpPr>
            <a:spLocks noGrp="1"/>
          </p:cNvSpPr>
          <p:nvPr>
            <p:ph type="subTitle" idx="1"/>
          </p:nvPr>
        </p:nvSpPr>
        <p:spPr>
          <a:xfrm>
            <a:off x="370800" y="3602037"/>
            <a:ext cx="5259600" cy="1752000"/>
          </a:xfrm>
        </p:spPr>
        <p:txBody>
          <a:bodyPr>
            <a:normAutofit/>
          </a:bodyPr>
          <a:lstStyle>
            <a:lvl1pPr marL="0" indent="0" algn="l">
              <a:buNone/>
              <a:defRPr sz="2000">
                <a:solidFill>
                  <a:schemeClr val="bg1"/>
                </a:solidFill>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F2C72EC3-CD0E-4DAF-AFA9-AA5AC3F2F43E}"/>
              </a:ext>
            </a:extLst>
          </p:cNvPr>
          <p:cNvSpPr>
            <a:spLocks noGrp="1"/>
          </p:cNvSpPr>
          <p:nvPr>
            <p:ph type="dt" sz="half" idx="10"/>
          </p:nvPr>
        </p:nvSpPr>
        <p:spPr/>
        <p:txBody>
          <a:bodyPr/>
          <a:lstStyle>
            <a:lvl1pPr>
              <a:defRPr>
                <a:solidFill>
                  <a:schemeClr val="bg1"/>
                </a:solidFill>
              </a:defRPr>
            </a:lvl1pPr>
          </a:lstStyle>
          <a:p>
            <a:pPr>
              <a:defRPr/>
            </a:pPr>
            <a:fld id="{85338417-3E6F-4BFF-9057-0066DE782A8A}" type="datetime1">
              <a:rPr lang="en-GB" smtClean="0"/>
              <a:pPr>
                <a:defRPr/>
              </a:pPr>
              <a:t>14/02/2021</a:t>
            </a:fld>
            <a:endParaRPr lang="en-GB"/>
          </a:p>
        </p:txBody>
      </p:sp>
      <p:sp>
        <p:nvSpPr>
          <p:cNvPr id="5" name="Footer Placeholder 4">
            <a:extLst>
              <a:ext uri="{FF2B5EF4-FFF2-40B4-BE49-F238E27FC236}">
                <a16:creationId xmlns:a16="http://schemas.microsoft.com/office/drawing/2014/main" id="{F28B6EE9-35CE-4EDE-8C2A-8C22D6E56472}"/>
              </a:ext>
            </a:extLst>
          </p:cNvPr>
          <p:cNvSpPr>
            <a:spLocks noGrp="1"/>
          </p:cNvSpPr>
          <p:nvPr>
            <p:ph type="ftr" sz="quarter" idx="11"/>
          </p:nvPr>
        </p:nvSpPr>
        <p:spPr/>
        <p:txBody>
          <a:bodyPr/>
          <a:lstStyle/>
          <a:p>
            <a:pPr>
              <a:defRPr/>
            </a:pPr>
            <a:endParaRPr lang="en-GB"/>
          </a:p>
        </p:txBody>
      </p:sp>
      <p:sp>
        <p:nvSpPr>
          <p:cNvPr id="6" name="Slide Number Placeholder 5">
            <a:extLst>
              <a:ext uri="{FF2B5EF4-FFF2-40B4-BE49-F238E27FC236}">
                <a16:creationId xmlns:a16="http://schemas.microsoft.com/office/drawing/2014/main" id="{6B43E84B-B0A3-4B16-A256-83DF69693842}"/>
              </a:ext>
            </a:extLst>
          </p:cNvPr>
          <p:cNvSpPr>
            <a:spLocks noGrp="1"/>
          </p:cNvSpPr>
          <p:nvPr>
            <p:ph type="sldNum" sz="quarter" idx="12"/>
          </p:nvPr>
        </p:nvSpPr>
        <p:spPr/>
        <p:txBody>
          <a:bodyPr/>
          <a:lstStyle>
            <a:lvl1pPr>
              <a:defRPr>
                <a:solidFill>
                  <a:schemeClr val="bg1"/>
                </a:solidFill>
              </a:defRPr>
            </a:lvl1pPr>
          </a:lstStyle>
          <a:p>
            <a:pPr>
              <a:defRPr/>
            </a:pPr>
            <a:fld id="{C67D9B06-E0D3-482C-8B23-B369CDD28B6D}" type="slidenum">
              <a:rPr lang="en-GB" smtClean="0"/>
              <a:pPr>
                <a:defRPr/>
              </a:pPr>
              <a:t>‹#›</a:t>
            </a:fld>
            <a:endParaRPr lang="en-GB"/>
          </a:p>
        </p:txBody>
      </p:sp>
      <p:pic>
        <p:nvPicPr>
          <p:cNvPr id="8" name="Picture 7">
            <a:extLst>
              <a:ext uri="{FF2B5EF4-FFF2-40B4-BE49-F238E27FC236}">
                <a16:creationId xmlns:a16="http://schemas.microsoft.com/office/drawing/2014/main" id="{CE37D3FD-F294-4C0B-BF90-C02FC97CE57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45747" y="222346"/>
            <a:ext cx="2132735" cy="1517376"/>
          </a:xfrm>
          <a:prstGeom prst="rect">
            <a:avLst/>
          </a:prstGeom>
        </p:spPr>
      </p:pic>
    </p:spTree>
    <p:extLst>
      <p:ext uri="{BB962C8B-B14F-4D97-AF65-F5344CB8AC3E}">
        <p14:creationId xmlns:p14="http://schemas.microsoft.com/office/powerpoint/2010/main" val="280080895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Title Slide - Colour (Insert Image)">
    <p:bg>
      <p:bgPr>
        <a:blipFill dpi="0" rotWithShape="1">
          <a:blip r:embed="rId2" cstate="hq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3C8C1A-1BF5-4B59-AC3C-73632A8AD884}"/>
              </a:ext>
            </a:extLst>
          </p:cNvPr>
          <p:cNvSpPr>
            <a:spLocks noGrp="1"/>
          </p:cNvSpPr>
          <p:nvPr>
            <p:ph type="ctrTitle"/>
          </p:nvPr>
        </p:nvSpPr>
        <p:spPr>
          <a:xfrm>
            <a:off x="370800" y="2131200"/>
            <a:ext cx="5259600" cy="1468800"/>
          </a:xfrm>
        </p:spPr>
        <p:txBody>
          <a:bodyPr anchor="b"/>
          <a:lstStyle>
            <a:lvl1pPr algn="l">
              <a:defRPr sz="4400">
                <a:solidFill>
                  <a:schemeClr val="bg1"/>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E519FAE3-5BF7-4965-9A39-4DF10150BF31}"/>
              </a:ext>
            </a:extLst>
          </p:cNvPr>
          <p:cNvSpPr>
            <a:spLocks noGrp="1"/>
          </p:cNvSpPr>
          <p:nvPr>
            <p:ph type="subTitle" idx="1"/>
          </p:nvPr>
        </p:nvSpPr>
        <p:spPr>
          <a:xfrm>
            <a:off x="370800" y="3602037"/>
            <a:ext cx="5259600" cy="1752000"/>
          </a:xfrm>
        </p:spPr>
        <p:txBody>
          <a:bodyPr>
            <a:normAutofit/>
          </a:bodyPr>
          <a:lstStyle>
            <a:lvl1pPr marL="0" indent="0" algn="l">
              <a:buNone/>
              <a:defRPr sz="2000">
                <a:solidFill>
                  <a:schemeClr val="bg1"/>
                </a:solidFill>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F2C72EC3-CD0E-4DAF-AFA9-AA5AC3F2F43E}"/>
              </a:ext>
            </a:extLst>
          </p:cNvPr>
          <p:cNvSpPr>
            <a:spLocks noGrp="1"/>
          </p:cNvSpPr>
          <p:nvPr>
            <p:ph type="dt" sz="half" idx="10"/>
          </p:nvPr>
        </p:nvSpPr>
        <p:spPr/>
        <p:txBody>
          <a:bodyPr/>
          <a:lstStyle>
            <a:lvl1pPr>
              <a:defRPr>
                <a:solidFill>
                  <a:schemeClr val="bg1"/>
                </a:solidFill>
              </a:defRPr>
            </a:lvl1pPr>
          </a:lstStyle>
          <a:p>
            <a:pPr>
              <a:defRPr/>
            </a:pPr>
            <a:fld id="{3BB8CA39-6DA6-43AC-B080-DCCFD77D534A}" type="datetime1">
              <a:rPr lang="en-GB" smtClean="0"/>
              <a:pPr>
                <a:defRPr/>
              </a:pPr>
              <a:t>14/02/2021</a:t>
            </a:fld>
            <a:endParaRPr lang="en-GB"/>
          </a:p>
        </p:txBody>
      </p:sp>
      <p:sp>
        <p:nvSpPr>
          <p:cNvPr id="5" name="Footer Placeholder 4">
            <a:extLst>
              <a:ext uri="{FF2B5EF4-FFF2-40B4-BE49-F238E27FC236}">
                <a16:creationId xmlns:a16="http://schemas.microsoft.com/office/drawing/2014/main" id="{F28B6EE9-35CE-4EDE-8C2A-8C22D6E56472}"/>
              </a:ext>
            </a:extLst>
          </p:cNvPr>
          <p:cNvSpPr>
            <a:spLocks noGrp="1"/>
          </p:cNvSpPr>
          <p:nvPr>
            <p:ph type="ftr" sz="quarter" idx="11"/>
          </p:nvPr>
        </p:nvSpPr>
        <p:spPr/>
        <p:txBody>
          <a:bodyPr/>
          <a:lstStyle/>
          <a:p>
            <a:pPr>
              <a:defRPr/>
            </a:pPr>
            <a:endParaRPr lang="en-GB"/>
          </a:p>
        </p:txBody>
      </p:sp>
      <p:sp>
        <p:nvSpPr>
          <p:cNvPr id="6" name="Slide Number Placeholder 5">
            <a:extLst>
              <a:ext uri="{FF2B5EF4-FFF2-40B4-BE49-F238E27FC236}">
                <a16:creationId xmlns:a16="http://schemas.microsoft.com/office/drawing/2014/main" id="{6B43E84B-B0A3-4B16-A256-83DF69693842}"/>
              </a:ext>
            </a:extLst>
          </p:cNvPr>
          <p:cNvSpPr>
            <a:spLocks noGrp="1"/>
          </p:cNvSpPr>
          <p:nvPr>
            <p:ph type="sldNum" sz="quarter" idx="12"/>
          </p:nvPr>
        </p:nvSpPr>
        <p:spPr/>
        <p:txBody>
          <a:bodyPr/>
          <a:lstStyle>
            <a:lvl1pPr>
              <a:defRPr>
                <a:solidFill>
                  <a:schemeClr val="bg1"/>
                </a:solidFill>
              </a:defRPr>
            </a:lvl1pPr>
          </a:lstStyle>
          <a:p>
            <a:pPr>
              <a:defRPr/>
            </a:pPr>
            <a:fld id="{B878F02F-C488-4E89-A041-182781D9BBDB}" type="slidenum">
              <a:rPr lang="en-GB" smtClean="0"/>
              <a:pPr>
                <a:defRPr/>
              </a:pPr>
              <a:t>‹#›</a:t>
            </a:fld>
            <a:endParaRPr lang="en-GB"/>
          </a:p>
        </p:txBody>
      </p:sp>
      <p:sp>
        <p:nvSpPr>
          <p:cNvPr id="7" name="Picture Placeholder 8">
            <a:extLst>
              <a:ext uri="{FF2B5EF4-FFF2-40B4-BE49-F238E27FC236}">
                <a16:creationId xmlns:a16="http://schemas.microsoft.com/office/drawing/2014/main" id="{558EBCF5-E0AC-439B-A35D-E3E76706493D}"/>
              </a:ext>
            </a:extLst>
          </p:cNvPr>
          <p:cNvSpPr>
            <a:spLocks noGrp="1"/>
          </p:cNvSpPr>
          <p:nvPr>
            <p:ph type="pic" sz="quarter" idx="13"/>
          </p:nvPr>
        </p:nvSpPr>
        <p:spPr>
          <a:xfrm>
            <a:off x="5682354" y="1"/>
            <a:ext cx="3461646" cy="6858477"/>
          </a:xfrm>
          <a:custGeom>
            <a:avLst/>
            <a:gdLst>
              <a:gd name="connsiteX0" fmla="*/ 0 w 3900487"/>
              <a:gd name="connsiteY0" fmla="*/ 5143500 h 5143500"/>
              <a:gd name="connsiteX1" fmla="*/ 975122 w 3900487"/>
              <a:gd name="connsiteY1" fmla="*/ 0 h 5143500"/>
              <a:gd name="connsiteX2" fmla="*/ 3900487 w 3900487"/>
              <a:gd name="connsiteY2" fmla="*/ 0 h 5143500"/>
              <a:gd name="connsiteX3" fmla="*/ 2925365 w 3900487"/>
              <a:gd name="connsiteY3" fmla="*/ 5143500 h 5143500"/>
              <a:gd name="connsiteX4" fmla="*/ 0 w 3900487"/>
              <a:gd name="connsiteY4" fmla="*/ 5143500 h 5143500"/>
              <a:gd name="connsiteX0" fmla="*/ 0 w 3900487"/>
              <a:gd name="connsiteY0" fmla="*/ 5143500 h 5149287"/>
              <a:gd name="connsiteX1" fmla="*/ 975122 w 3900487"/>
              <a:gd name="connsiteY1" fmla="*/ 0 h 5149287"/>
              <a:gd name="connsiteX2" fmla="*/ 3900487 w 3900487"/>
              <a:gd name="connsiteY2" fmla="*/ 0 h 5149287"/>
              <a:gd name="connsiteX3" fmla="*/ 3897639 w 3900487"/>
              <a:gd name="connsiteY3" fmla="*/ 5149287 h 5149287"/>
              <a:gd name="connsiteX4" fmla="*/ 0 w 3900487"/>
              <a:gd name="connsiteY4" fmla="*/ 5143500 h 5149287"/>
              <a:gd name="connsiteX0" fmla="*/ 0 w 3900487"/>
              <a:gd name="connsiteY0" fmla="*/ 5143500 h 5149287"/>
              <a:gd name="connsiteX1" fmla="*/ 1652241 w 3900487"/>
              <a:gd name="connsiteY1" fmla="*/ 11575 h 5149287"/>
              <a:gd name="connsiteX2" fmla="*/ 3900487 w 3900487"/>
              <a:gd name="connsiteY2" fmla="*/ 0 h 5149287"/>
              <a:gd name="connsiteX3" fmla="*/ 3897639 w 3900487"/>
              <a:gd name="connsiteY3" fmla="*/ 5149287 h 5149287"/>
              <a:gd name="connsiteX4" fmla="*/ 0 w 3900487"/>
              <a:gd name="connsiteY4" fmla="*/ 5143500 h 5149287"/>
              <a:gd name="connsiteX0" fmla="*/ 0 w 3425925"/>
              <a:gd name="connsiteY0" fmla="*/ 5143500 h 5149287"/>
              <a:gd name="connsiteX1" fmla="*/ 1177679 w 3425925"/>
              <a:gd name="connsiteY1" fmla="*/ 11575 h 5149287"/>
              <a:gd name="connsiteX2" fmla="*/ 3425925 w 3425925"/>
              <a:gd name="connsiteY2" fmla="*/ 0 h 5149287"/>
              <a:gd name="connsiteX3" fmla="*/ 3423077 w 3425925"/>
              <a:gd name="connsiteY3" fmla="*/ 5149287 h 5149287"/>
              <a:gd name="connsiteX4" fmla="*/ 0 w 3425925"/>
              <a:gd name="connsiteY4" fmla="*/ 5143500 h 5149287"/>
              <a:gd name="connsiteX0" fmla="*/ 0 w 3425925"/>
              <a:gd name="connsiteY0" fmla="*/ 5143500 h 5149287"/>
              <a:gd name="connsiteX1" fmla="*/ 1183466 w 3425925"/>
              <a:gd name="connsiteY1" fmla="*/ 1 h 5149287"/>
              <a:gd name="connsiteX2" fmla="*/ 3425925 w 3425925"/>
              <a:gd name="connsiteY2" fmla="*/ 0 h 5149287"/>
              <a:gd name="connsiteX3" fmla="*/ 3423077 w 3425925"/>
              <a:gd name="connsiteY3" fmla="*/ 5149287 h 5149287"/>
              <a:gd name="connsiteX4" fmla="*/ 0 w 3425925"/>
              <a:gd name="connsiteY4" fmla="*/ 5143500 h 5149287"/>
              <a:gd name="connsiteX0" fmla="*/ 0 w 3460649"/>
              <a:gd name="connsiteY0" fmla="*/ 5143500 h 5149287"/>
              <a:gd name="connsiteX1" fmla="*/ 1183466 w 3460649"/>
              <a:gd name="connsiteY1" fmla="*/ 1 h 5149287"/>
              <a:gd name="connsiteX2" fmla="*/ 3460649 w 3460649"/>
              <a:gd name="connsiteY2" fmla="*/ 0 h 5149287"/>
              <a:gd name="connsiteX3" fmla="*/ 3423077 w 3460649"/>
              <a:gd name="connsiteY3" fmla="*/ 5149287 h 5149287"/>
              <a:gd name="connsiteX4" fmla="*/ 0 w 3460649"/>
              <a:gd name="connsiteY4" fmla="*/ 5143500 h 5149287"/>
              <a:gd name="connsiteX0" fmla="*/ 0 w 3469436"/>
              <a:gd name="connsiteY0" fmla="*/ 5143500 h 5155075"/>
              <a:gd name="connsiteX1" fmla="*/ 1183466 w 3469436"/>
              <a:gd name="connsiteY1" fmla="*/ 1 h 5155075"/>
              <a:gd name="connsiteX2" fmla="*/ 3460649 w 3469436"/>
              <a:gd name="connsiteY2" fmla="*/ 0 h 5155075"/>
              <a:gd name="connsiteX3" fmla="*/ 3469376 w 3469436"/>
              <a:gd name="connsiteY3" fmla="*/ 5155075 h 5155075"/>
              <a:gd name="connsiteX4" fmla="*/ 0 w 3469436"/>
              <a:gd name="connsiteY4" fmla="*/ 5143500 h 5155075"/>
              <a:gd name="connsiteX0" fmla="*/ 0 w 3469436"/>
              <a:gd name="connsiteY0" fmla="*/ 5155434 h 5155434"/>
              <a:gd name="connsiteX1" fmla="*/ 1183466 w 3469436"/>
              <a:gd name="connsiteY1" fmla="*/ 1 h 5155434"/>
              <a:gd name="connsiteX2" fmla="*/ 3460649 w 3469436"/>
              <a:gd name="connsiteY2" fmla="*/ 0 h 5155434"/>
              <a:gd name="connsiteX3" fmla="*/ 3469376 w 3469436"/>
              <a:gd name="connsiteY3" fmla="*/ 5155075 h 5155434"/>
              <a:gd name="connsiteX4" fmla="*/ 0 w 3469436"/>
              <a:gd name="connsiteY4" fmla="*/ 5155434 h 51554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69436" h="5155434">
                <a:moveTo>
                  <a:pt x="0" y="5155434"/>
                </a:moveTo>
                <a:lnTo>
                  <a:pt x="1183466" y="1"/>
                </a:lnTo>
                <a:lnTo>
                  <a:pt x="3460649" y="0"/>
                </a:lnTo>
                <a:cubicBezTo>
                  <a:pt x="3459700" y="1716429"/>
                  <a:pt x="3470325" y="3438646"/>
                  <a:pt x="3469376" y="5155075"/>
                </a:cubicBezTo>
                <a:lnTo>
                  <a:pt x="0" y="5155434"/>
                </a:lnTo>
                <a:close/>
              </a:path>
            </a:pathLst>
          </a:custGeom>
          <a:noFill/>
        </p:spPr>
        <p:txBody>
          <a:bodyPr/>
          <a:lstStyle/>
          <a:p>
            <a:r>
              <a:rPr lang="en-US"/>
              <a:t>Click icon to add picture</a:t>
            </a:r>
          </a:p>
        </p:txBody>
      </p:sp>
      <p:pic>
        <p:nvPicPr>
          <p:cNvPr id="8" name="Picture 7">
            <a:extLst>
              <a:ext uri="{FF2B5EF4-FFF2-40B4-BE49-F238E27FC236}">
                <a16:creationId xmlns:a16="http://schemas.microsoft.com/office/drawing/2014/main" id="{7908FF1C-CECD-4AD8-B7A9-F4B8A1C021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45747" y="222346"/>
            <a:ext cx="2132735" cy="1517376"/>
          </a:xfrm>
          <a:prstGeom prst="rect">
            <a:avLst/>
          </a:prstGeom>
        </p:spPr>
      </p:pic>
    </p:spTree>
    <p:extLst>
      <p:ext uri="{BB962C8B-B14F-4D97-AF65-F5344CB8AC3E}">
        <p14:creationId xmlns:p14="http://schemas.microsoft.com/office/powerpoint/2010/main" val="410407500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Title, Content and Image">
    <p:bg>
      <p:bgPr>
        <a:blipFill dpi="0" rotWithShape="1">
          <a:blip r:embed="rId2" cstate="hq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EB2333-4531-4F49-98C7-71CE6B119B78}"/>
              </a:ext>
            </a:extLst>
          </p:cNvPr>
          <p:cNvSpPr>
            <a:spLocks noGrp="1"/>
          </p:cNvSpPr>
          <p:nvPr>
            <p:ph type="title"/>
          </p:nvPr>
        </p:nvSpPr>
        <p:spPr>
          <a:xfrm>
            <a:off x="370800" y="907200"/>
            <a:ext cx="5259600" cy="1468800"/>
          </a:xfrm>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DB0BEE29-071E-4ED4-B0D5-046429DF4F91}"/>
              </a:ext>
            </a:extLst>
          </p:cNvPr>
          <p:cNvSpPr>
            <a:spLocks noGrp="1"/>
          </p:cNvSpPr>
          <p:nvPr>
            <p:ph idx="1"/>
          </p:nvPr>
        </p:nvSpPr>
        <p:spPr>
          <a:xfrm>
            <a:off x="370800" y="2433600"/>
            <a:ext cx="5259600" cy="3336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6DB9016-1CC6-48C9-96F5-24F342CEC524}"/>
              </a:ext>
            </a:extLst>
          </p:cNvPr>
          <p:cNvSpPr>
            <a:spLocks noGrp="1"/>
          </p:cNvSpPr>
          <p:nvPr>
            <p:ph type="dt" sz="half" idx="10"/>
          </p:nvPr>
        </p:nvSpPr>
        <p:spPr/>
        <p:txBody>
          <a:bodyPr/>
          <a:lstStyle/>
          <a:p>
            <a:pPr>
              <a:defRPr/>
            </a:pPr>
            <a:fld id="{F4EB1B16-47AC-4D2E-99C1-B92EA25D7546}" type="datetime1">
              <a:rPr lang="en-GB" smtClean="0"/>
              <a:pPr>
                <a:defRPr/>
              </a:pPr>
              <a:t>14/02/2021</a:t>
            </a:fld>
            <a:endParaRPr lang="en-GB"/>
          </a:p>
        </p:txBody>
      </p:sp>
      <p:sp>
        <p:nvSpPr>
          <p:cNvPr id="5" name="Footer Placeholder 4">
            <a:extLst>
              <a:ext uri="{FF2B5EF4-FFF2-40B4-BE49-F238E27FC236}">
                <a16:creationId xmlns:a16="http://schemas.microsoft.com/office/drawing/2014/main" id="{1EB222F4-7BC9-4ABB-8BD9-5765E7594B73}"/>
              </a:ext>
            </a:extLst>
          </p:cNvPr>
          <p:cNvSpPr>
            <a:spLocks noGrp="1"/>
          </p:cNvSpPr>
          <p:nvPr>
            <p:ph type="ftr" sz="quarter" idx="11"/>
          </p:nvPr>
        </p:nvSpPr>
        <p:spPr/>
        <p:txBody>
          <a:bodyPr/>
          <a:lstStyle/>
          <a:p>
            <a:pPr>
              <a:defRPr/>
            </a:pPr>
            <a:endParaRPr lang="en-GB"/>
          </a:p>
        </p:txBody>
      </p:sp>
      <p:sp>
        <p:nvSpPr>
          <p:cNvPr id="6" name="Slide Number Placeholder 5">
            <a:extLst>
              <a:ext uri="{FF2B5EF4-FFF2-40B4-BE49-F238E27FC236}">
                <a16:creationId xmlns:a16="http://schemas.microsoft.com/office/drawing/2014/main" id="{B05B4C82-F699-4384-99AC-56B3E6E80C4A}"/>
              </a:ext>
            </a:extLst>
          </p:cNvPr>
          <p:cNvSpPr>
            <a:spLocks noGrp="1"/>
          </p:cNvSpPr>
          <p:nvPr>
            <p:ph type="sldNum" sz="quarter" idx="12"/>
          </p:nvPr>
        </p:nvSpPr>
        <p:spPr/>
        <p:txBody>
          <a:bodyPr/>
          <a:lstStyle/>
          <a:p>
            <a:pPr>
              <a:defRPr/>
            </a:pPr>
            <a:fld id="{135877E6-CFA9-460C-AD53-BE61A6308504}" type="slidenum">
              <a:rPr lang="en-GB" smtClean="0"/>
              <a:pPr>
                <a:defRPr/>
              </a:pPr>
              <a:t>‹#›</a:t>
            </a:fld>
            <a:endParaRPr lang="en-GB"/>
          </a:p>
        </p:txBody>
      </p:sp>
      <p:sp>
        <p:nvSpPr>
          <p:cNvPr id="7" name="Picture Placeholder 8">
            <a:extLst>
              <a:ext uri="{FF2B5EF4-FFF2-40B4-BE49-F238E27FC236}">
                <a16:creationId xmlns:a16="http://schemas.microsoft.com/office/drawing/2014/main" id="{F8083C25-9322-4123-BA6A-1F002C5AC178}"/>
              </a:ext>
            </a:extLst>
          </p:cNvPr>
          <p:cNvSpPr>
            <a:spLocks noGrp="1"/>
          </p:cNvSpPr>
          <p:nvPr>
            <p:ph type="pic" sz="quarter" idx="13"/>
          </p:nvPr>
        </p:nvSpPr>
        <p:spPr>
          <a:xfrm>
            <a:off x="5682354" y="0"/>
            <a:ext cx="3461646" cy="6858000"/>
          </a:xfrm>
          <a:custGeom>
            <a:avLst/>
            <a:gdLst>
              <a:gd name="connsiteX0" fmla="*/ 0 w 3900487"/>
              <a:gd name="connsiteY0" fmla="*/ 5143500 h 5143500"/>
              <a:gd name="connsiteX1" fmla="*/ 975122 w 3900487"/>
              <a:gd name="connsiteY1" fmla="*/ 0 h 5143500"/>
              <a:gd name="connsiteX2" fmla="*/ 3900487 w 3900487"/>
              <a:gd name="connsiteY2" fmla="*/ 0 h 5143500"/>
              <a:gd name="connsiteX3" fmla="*/ 2925365 w 3900487"/>
              <a:gd name="connsiteY3" fmla="*/ 5143500 h 5143500"/>
              <a:gd name="connsiteX4" fmla="*/ 0 w 3900487"/>
              <a:gd name="connsiteY4" fmla="*/ 5143500 h 5143500"/>
              <a:gd name="connsiteX0" fmla="*/ 0 w 3900487"/>
              <a:gd name="connsiteY0" fmla="*/ 5143500 h 5149287"/>
              <a:gd name="connsiteX1" fmla="*/ 975122 w 3900487"/>
              <a:gd name="connsiteY1" fmla="*/ 0 h 5149287"/>
              <a:gd name="connsiteX2" fmla="*/ 3900487 w 3900487"/>
              <a:gd name="connsiteY2" fmla="*/ 0 h 5149287"/>
              <a:gd name="connsiteX3" fmla="*/ 3897639 w 3900487"/>
              <a:gd name="connsiteY3" fmla="*/ 5149287 h 5149287"/>
              <a:gd name="connsiteX4" fmla="*/ 0 w 3900487"/>
              <a:gd name="connsiteY4" fmla="*/ 5143500 h 5149287"/>
              <a:gd name="connsiteX0" fmla="*/ 0 w 3900487"/>
              <a:gd name="connsiteY0" fmla="*/ 5143500 h 5149287"/>
              <a:gd name="connsiteX1" fmla="*/ 1652241 w 3900487"/>
              <a:gd name="connsiteY1" fmla="*/ 11575 h 5149287"/>
              <a:gd name="connsiteX2" fmla="*/ 3900487 w 3900487"/>
              <a:gd name="connsiteY2" fmla="*/ 0 h 5149287"/>
              <a:gd name="connsiteX3" fmla="*/ 3897639 w 3900487"/>
              <a:gd name="connsiteY3" fmla="*/ 5149287 h 5149287"/>
              <a:gd name="connsiteX4" fmla="*/ 0 w 3900487"/>
              <a:gd name="connsiteY4" fmla="*/ 5143500 h 5149287"/>
              <a:gd name="connsiteX0" fmla="*/ 0 w 3425925"/>
              <a:gd name="connsiteY0" fmla="*/ 5143500 h 5149287"/>
              <a:gd name="connsiteX1" fmla="*/ 1177679 w 3425925"/>
              <a:gd name="connsiteY1" fmla="*/ 11575 h 5149287"/>
              <a:gd name="connsiteX2" fmla="*/ 3425925 w 3425925"/>
              <a:gd name="connsiteY2" fmla="*/ 0 h 5149287"/>
              <a:gd name="connsiteX3" fmla="*/ 3423077 w 3425925"/>
              <a:gd name="connsiteY3" fmla="*/ 5149287 h 5149287"/>
              <a:gd name="connsiteX4" fmla="*/ 0 w 3425925"/>
              <a:gd name="connsiteY4" fmla="*/ 5143500 h 5149287"/>
              <a:gd name="connsiteX0" fmla="*/ 0 w 3425925"/>
              <a:gd name="connsiteY0" fmla="*/ 5143500 h 5149287"/>
              <a:gd name="connsiteX1" fmla="*/ 1183466 w 3425925"/>
              <a:gd name="connsiteY1" fmla="*/ 1 h 5149287"/>
              <a:gd name="connsiteX2" fmla="*/ 3425925 w 3425925"/>
              <a:gd name="connsiteY2" fmla="*/ 0 h 5149287"/>
              <a:gd name="connsiteX3" fmla="*/ 3423077 w 3425925"/>
              <a:gd name="connsiteY3" fmla="*/ 5149287 h 5149287"/>
              <a:gd name="connsiteX4" fmla="*/ 0 w 3425925"/>
              <a:gd name="connsiteY4" fmla="*/ 5143500 h 5149287"/>
              <a:gd name="connsiteX0" fmla="*/ 0 w 3460649"/>
              <a:gd name="connsiteY0" fmla="*/ 5143500 h 5149287"/>
              <a:gd name="connsiteX1" fmla="*/ 1183466 w 3460649"/>
              <a:gd name="connsiteY1" fmla="*/ 1 h 5149287"/>
              <a:gd name="connsiteX2" fmla="*/ 3460649 w 3460649"/>
              <a:gd name="connsiteY2" fmla="*/ 0 h 5149287"/>
              <a:gd name="connsiteX3" fmla="*/ 3423077 w 3460649"/>
              <a:gd name="connsiteY3" fmla="*/ 5149287 h 5149287"/>
              <a:gd name="connsiteX4" fmla="*/ 0 w 3460649"/>
              <a:gd name="connsiteY4" fmla="*/ 5143500 h 5149287"/>
              <a:gd name="connsiteX0" fmla="*/ 0 w 3469436"/>
              <a:gd name="connsiteY0" fmla="*/ 5143500 h 5155075"/>
              <a:gd name="connsiteX1" fmla="*/ 1183466 w 3469436"/>
              <a:gd name="connsiteY1" fmla="*/ 1 h 5155075"/>
              <a:gd name="connsiteX2" fmla="*/ 3460649 w 3469436"/>
              <a:gd name="connsiteY2" fmla="*/ 0 h 5155075"/>
              <a:gd name="connsiteX3" fmla="*/ 3469376 w 3469436"/>
              <a:gd name="connsiteY3" fmla="*/ 5155075 h 5155075"/>
              <a:gd name="connsiteX4" fmla="*/ 0 w 3469436"/>
              <a:gd name="connsiteY4" fmla="*/ 5143500 h 5155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69436" h="5155075">
                <a:moveTo>
                  <a:pt x="0" y="5143500"/>
                </a:moveTo>
                <a:lnTo>
                  <a:pt x="1183466" y="1"/>
                </a:lnTo>
                <a:lnTo>
                  <a:pt x="3460649" y="0"/>
                </a:lnTo>
                <a:cubicBezTo>
                  <a:pt x="3459700" y="1716429"/>
                  <a:pt x="3470325" y="3438646"/>
                  <a:pt x="3469376" y="5155075"/>
                </a:cubicBezTo>
                <a:lnTo>
                  <a:pt x="0" y="5143500"/>
                </a:lnTo>
                <a:close/>
              </a:path>
            </a:pathLst>
          </a:custGeom>
          <a:noFill/>
        </p:spPr>
        <p:txBody>
          <a:bodyPr/>
          <a:lstStyle/>
          <a:p>
            <a:r>
              <a:rPr lang="en-US"/>
              <a:t>Click icon to add picture</a:t>
            </a:r>
          </a:p>
        </p:txBody>
      </p:sp>
    </p:spTree>
    <p:extLst>
      <p:ext uri="{BB962C8B-B14F-4D97-AF65-F5344CB8AC3E}">
        <p14:creationId xmlns:p14="http://schemas.microsoft.com/office/powerpoint/2010/main" val="1590332091"/>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woObj" preserve="1">
  <p:cSld name="Two Content">
    <p:bg>
      <p:bgPr>
        <a:blipFill dpi="0" rotWithShape="1">
          <a:blip r:embed="rId2" cstate="hq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49E27-7CDD-4911-B193-EF1903B149DF}"/>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BEA19B5-91E3-4F4C-A589-6C6C950D6A58}"/>
              </a:ext>
            </a:extLst>
          </p:cNvPr>
          <p:cNvSpPr>
            <a:spLocks noGrp="1"/>
          </p:cNvSpPr>
          <p:nvPr>
            <p:ph sz="half" idx="1"/>
          </p:nvPr>
        </p:nvSpPr>
        <p:spPr>
          <a:xfrm>
            <a:off x="370800" y="1825626"/>
            <a:ext cx="4144050" cy="385127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A3053E6F-F562-4865-866C-DA32BD24462E}"/>
              </a:ext>
            </a:extLst>
          </p:cNvPr>
          <p:cNvSpPr>
            <a:spLocks noGrp="1"/>
          </p:cNvSpPr>
          <p:nvPr>
            <p:ph sz="half" idx="2"/>
          </p:nvPr>
        </p:nvSpPr>
        <p:spPr>
          <a:xfrm>
            <a:off x="4629150" y="1825626"/>
            <a:ext cx="4144050" cy="385127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FB69F488-B9A6-4E2A-A2EC-51E6AAB586AE}"/>
              </a:ext>
            </a:extLst>
          </p:cNvPr>
          <p:cNvSpPr>
            <a:spLocks noGrp="1"/>
          </p:cNvSpPr>
          <p:nvPr>
            <p:ph type="dt" sz="half" idx="10"/>
          </p:nvPr>
        </p:nvSpPr>
        <p:spPr/>
        <p:txBody>
          <a:bodyPr/>
          <a:lstStyle/>
          <a:p>
            <a:pPr>
              <a:defRPr/>
            </a:pPr>
            <a:fld id="{C11B097B-E4DF-49E1-B374-2855245427A4}" type="datetime1">
              <a:rPr lang="en-GB" smtClean="0"/>
              <a:pPr>
                <a:defRPr/>
              </a:pPr>
              <a:t>14/02/2021</a:t>
            </a:fld>
            <a:endParaRPr lang="en-GB"/>
          </a:p>
        </p:txBody>
      </p:sp>
      <p:sp>
        <p:nvSpPr>
          <p:cNvPr id="6" name="Footer Placeholder 5">
            <a:extLst>
              <a:ext uri="{FF2B5EF4-FFF2-40B4-BE49-F238E27FC236}">
                <a16:creationId xmlns:a16="http://schemas.microsoft.com/office/drawing/2014/main" id="{14BD270F-0A31-4F75-86AC-E8F4F8DB1ABD}"/>
              </a:ext>
            </a:extLst>
          </p:cNvPr>
          <p:cNvSpPr>
            <a:spLocks noGrp="1"/>
          </p:cNvSpPr>
          <p:nvPr>
            <p:ph type="ftr" sz="quarter" idx="11"/>
          </p:nvPr>
        </p:nvSpPr>
        <p:spPr/>
        <p:txBody>
          <a:bodyPr/>
          <a:lstStyle/>
          <a:p>
            <a:pPr>
              <a:defRPr/>
            </a:pPr>
            <a:endParaRPr lang="en-GB"/>
          </a:p>
        </p:txBody>
      </p:sp>
      <p:sp>
        <p:nvSpPr>
          <p:cNvPr id="7" name="Slide Number Placeholder 6">
            <a:extLst>
              <a:ext uri="{FF2B5EF4-FFF2-40B4-BE49-F238E27FC236}">
                <a16:creationId xmlns:a16="http://schemas.microsoft.com/office/drawing/2014/main" id="{A3094246-1144-49DF-80C6-487F327DED06}"/>
              </a:ext>
            </a:extLst>
          </p:cNvPr>
          <p:cNvSpPr>
            <a:spLocks noGrp="1"/>
          </p:cNvSpPr>
          <p:nvPr>
            <p:ph type="sldNum" sz="quarter" idx="12"/>
          </p:nvPr>
        </p:nvSpPr>
        <p:spPr/>
        <p:txBody>
          <a:bodyPr/>
          <a:lstStyle/>
          <a:p>
            <a:pPr>
              <a:defRPr/>
            </a:pPr>
            <a:fld id="{BF2B9201-5EC8-4A99-AE8D-33B2CDA1DBFD}" type="slidenum">
              <a:rPr lang="en-GB" smtClean="0"/>
              <a:pPr>
                <a:defRPr/>
              </a:pPr>
              <a:t>‹#›</a:t>
            </a:fld>
            <a:endParaRPr lang="en-GB"/>
          </a:p>
        </p:txBody>
      </p:sp>
    </p:spTree>
    <p:extLst>
      <p:ext uri="{BB962C8B-B14F-4D97-AF65-F5344CB8AC3E}">
        <p14:creationId xmlns:p14="http://schemas.microsoft.com/office/powerpoint/2010/main" val="4196515098"/>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Content and Image">
    <p:bg>
      <p:bgPr>
        <a:blipFill dpi="0" rotWithShape="1">
          <a:blip r:embed="rId2" cstate="hq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49E27-7CDD-4911-B193-EF1903B149DF}"/>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BEA19B5-91E3-4F4C-A589-6C6C950D6A58}"/>
              </a:ext>
            </a:extLst>
          </p:cNvPr>
          <p:cNvSpPr>
            <a:spLocks noGrp="1"/>
          </p:cNvSpPr>
          <p:nvPr>
            <p:ph sz="half" idx="1"/>
          </p:nvPr>
        </p:nvSpPr>
        <p:spPr>
          <a:xfrm>
            <a:off x="370800" y="1825626"/>
            <a:ext cx="4144050" cy="385127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FB69F488-B9A6-4E2A-A2EC-51E6AAB586AE}"/>
              </a:ext>
            </a:extLst>
          </p:cNvPr>
          <p:cNvSpPr>
            <a:spLocks noGrp="1"/>
          </p:cNvSpPr>
          <p:nvPr>
            <p:ph type="dt" sz="half" idx="10"/>
          </p:nvPr>
        </p:nvSpPr>
        <p:spPr/>
        <p:txBody>
          <a:bodyPr/>
          <a:lstStyle/>
          <a:p>
            <a:pPr>
              <a:defRPr/>
            </a:pPr>
            <a:fld id="{6CE2869F-F472-45FC-943D-A79C8190976D}" type="datetime1">
              <a:rPr lang="en-GB" smtClean="0"/>
              <a:pPr>
                <a:defRPr/>
              </a:pPr>
              <a:t>14/02/2021</a:t>
            </a:fld>
            <a:endParaRPr lang="en-GB"/>
          </a:p>
        </p:txBody>
      </p:sp>
      <p:sp>
        <p:nvSpPr>
          <p:cNvPr id="6" name="Footer Placeholder 5">
            <a:extLst>
              <a:ext uri="{FF2B5EF4-FFF2-40B4-BE49-F238E27FC236}">
                <a16:creationId xmlns:a16="http://schemas.microsoft.com/office/drawing/2014/main" id="{14BD270F-0A31-4F75-86AC-E8F4F8DB1ABD}"/>
              </a:ext>
            </a:extLst>
          </p:cNvPr>
          <p:cNvSpPr>
            <a:spLocks noGrp="1"/>
          </p:cNvSpPr>
          <p:nvPr>
            <p:ph type="ftr" sz="quarter" idx="11"/>
          </p:nvPr>
        </p:nvSpPr>
        <p:spPr/>
        <p:txBody>
          <a:bodyPr/>
          <a:lstStyle/>
          <a:p>
            <a:pPr>
              <a:defRPr/>
            </a:pPr>
            <a:endParaRPr lang="en-GB"/>
          </a:p>
        </p:txBody>
      </p:sp>
      <p:sp>
        <p:nvSpPr>
          <p:cNvPr id="7" name="Slide Number Placeholder 6">
            <a:extLst>
              <a:ext uri="{FF2B5EF4-FFF2-40B4-BE49-F238E27FC236}">
                <a16:creationId xmlns:a16="http://schemas.microsoft.com/office/drawing/2014/main" id="{A3094246-1144-49DF-80C6-487F327DED06}"/>
              </a:ext>
            </a:extLst>
          </p:cNvPr>
          <p:cNvSpPr>
            <a:spLocks noGrp="1"/>
          </p:cNvSpPr>
          <p:nvPr>
            <p:ph type="sldNum" sz="quarter" idx="12"/>
          </p:nvPr>
        </p:nvSpPr>
        <p:spPr/>
        <p:txBody>
          <a:bodyPr/>
          <a:lstStyle/>
          <a:p>
            <a:pPr>
              <a:defRPr/>
            </a:pPr>
            <a:fld id="{E2187135-3C6A-4087-ACD3-911A6D361F8E}" type="slidenum">
              <a:rPr lang="en-GB" smtClean="0"/>
              <a:pPr>
                <a:defRPr/>
              </a:pPr>
              <a:t>‹#›</a:t>
            </a:fld>
            <a:endParaRPr lang="en-GB"/>
          </a:p>
        </p:txBody>
      </p:sp>
      <p:sp>
        <p:nvSpPr>
          <p:cNvPr id="9" name="Picture Placeholder 8">
            <a:extLst>
              <a:ext uri="{FF2B5EF4-FFF2-40B4-BE49-F238E27FC236}">
                <a16:creationId xmlns:a16="http://schemas.microsoft.com/office/drawing/2014/main" id="{124EC5BB-E888-4D27-BEC1-966A6DA6EAE2}"/>
              </a:ext>
            </a:extLst>
          </p:cNvPr>
          <p:cNvSpPr>
            <a:spLocks noGrp="1"/>
          </p:cNvSpPr>
          <p:nvPr>
            <p:ph type="pic" sz="quarter" idx="13"/>
          </p:nvPr>
        </p:nvSpPr>
        <p:spPr>
          <a:xfrm>
            <a:off x="4629600" y="1825626"/>
            <a:ext cx="4143600" cy="3851275"/>
          </a:xfrm>
        </p:spPr>
        <p:txBody>
          <a:bodyPr/>
          <a:lstStyle>
            <a:lvl1pPr>
              <a:defRPr/>
            </a:lvl1pPr>
          </a:lstStyle>
          <a:p>
            <a:r>
              <a:rPr lang="en-US"/>
              <a:t>Click icon to add picture</a:t>
            </a:r>
            <a:endParaRPr lang="en-GB"/>
          </a:p>
        </p:txBody>
      </p:sp>
    </p:spTree>
    <p:extLst>
      <p:ext uri="{BB962C8B-B14F-4D97-AF65-F5344CB8AC3E}">
        <p14:creationId xmlns:p14="http://schemas.microsoft.com/office/powerpoint/2010/main" val="2571982016"/>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Image">
    <p:bg>
      <p:bgPr>
        <a:blipFill dpi="0" rotWithShape="1">
          <a:blip r:embed="rId2" cstate="hq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DC913EE-2727-4AD5-A4F4-2BB171BD1452}"/>
              </a:ext>
            </a:extLst>
          </p:cNvPr>
          <p:cNvSpPr/>
          <p:nvPr/>
        </p:nvSpPr>
        <p:spPr>
          <a:xfrm>
            <a:off x="0" y="1"/>
            <a:ext cx="9144000" cy="563246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6" name="Picture Placeholder 4">
            <a:extLst>
              <a:ext uri="{FF2B5EF4-FFF2-40B4-BE49-F238E27FC236}">
                <a16:creationId xmlns:a16="http://schemas.microsoft.com/office/drawing/2014/main" id="{98CD2CEE-C7C6-454F-BABA-D3C681293B7D}"/>
              </a:ext>
            </a:extLst>
          </p:cNvPr>
          <p:cNvSpPr>
            <a:spLocks noGrp="1"/>
          </p:cNvSpPr>
          <p:nvPr>
            <p:ph type="pic" sz="quarter" idx="13"/>
          </p:nvPr>
        </p:nvSpPr>
        <p:spPr>
          <a:xfrm>
            <a:off x="370800" y="447566"/>
            <a:ext cx="8402400" cy="4737451"/>
          </a:xfrm>
          <a:prstGeom prst="rect">
            <a:avLst/>
          </a:prstGeom>
        </p:spPr>
        <p:txBody>
          <a:bodyPr/>
          <a:lstStyle>
            <a:lvl1pPr>
              <a:defRPr/>
            </a:lvl1pPr>
          </a:lstStyle>
          <a:p>
            <a:r>
              <a:rPr lang="en-US"/>
              <a:t>Click icon to add picture</a:t>
            </a:r>
          </a:p>
        </p:txBody>
      </p:sp>
      <p:sp>
        <p:nvSpPr>
          <p:cNvPr id="3" name="Date Placeholder 2">
            <a:extLst>
              <a:ext uri="{FF2B5EF4-FFF2-40B4-BE49-F238E27FC236}">
                <a16:creationId xmlns:a16="http://schemas.microsoft.com/office/drawing/2014/main" id="{E10179F0-3632-4679-B6A5-46A0CB570E33}"/>
              </a:ext>
            </a:extLst>
          </p:cNvPr>
          <p:cNvSpPr>
            <a:spLocks noGrp="1"/>
          </p:cNvSpPr>
          <p:nvPr>
            <p:ph type="dt" sz="half" idx="10"/>
          </p:nvPr>
        </p:nvSpPr>
        <p:spPr/>
        <p:txBody>
          <a:bodyPr/>
          <a:lstStyle/>
          <a:p>
            <a:pPr>
              <a:defRPr/>
            </a:pPr>
            <a:fld id="{2344F369-CAD3-4818-9564-EF163E89707B}" type="datetime1">
              <a:rPr lang="en-GB" smtClean="0"/>
              <a:pPr>
                <a:defRPr/>
              </a:pPr>
              <a:t>14/02/2021</a:t>
            </a:fld>
            <a:endParaRPr lang="en-GB"/>
          </a:p>
        </p:txBody>
      </p:sp>
      <p:sp>
        <p:nvSpPr>
          <p:cNvPr id="4" name="Footer Placeholder 3">
            <a:extLst>
              <a:ext uri="{FF2B5EF4-FFF2-40B4-BE49-F238E27FC236}">
                <a16:creationId xmlns:a16="http://schemas.microsoft.com/office/drawing/2014/main" id="{DD3D66F0-0409-41B5-8F0F-17515FC29F66}"/>
              </a:ext>
            </a:extLst>
          </p:cNvPr>
          <p:cNvSpPr>
            <a:spLocks noGrp="1"/>
          </p:cNvSpPr>
          <p:nvPr>
            <p:ph type="ftr" sz="quarter" idx="11"/>
          </p:nvPr>
        </p:nvSpPr>
        <p:spPr/>
        <p:txBody>
          <a:bodyPr/>
          <a:lstStyle/>
          <a:p>
            <a:pPr>
              <a:defRPr/>
            </a:pPr>
            <a:endParaRPr lang="en-GB"/>
          </a:p>
        </p:txBody>
      </p:sp>
      <p:sp>
        <p:nvSpPr>
          <p:cNvPr id="5" name="Slide Number Placeholder 4">
            <a:extLst>
              <a:ext uri="{FF2B5EF4-FFF2-40B4-BE49-F238E27FC236}">
                <a16:creationId xmlns:a16="http://schemas.microsoft.com/office/drawing/2014/main" id="{DA2F6746-0473-414F-B00B-B98335701938}"/>
              </a:ext>
            </a:extLst>
          </p:cNvPr>
          <p:cNvSpPr>
            <a:spLocks noGrp="1"/>
          </p:cNvSpPr>
          <p:nvPr>
            <p:ph type="sldNum" sz="quarter" idx="12"/>
          </p:nvPr>
        </p:nvSpPr>
        <p:spPr/>
        <p:txBody>
          <a:bodyPr/>
          <a:lstStyle/>
          <a:p>
            <a:pPr>
              <a:defRPr/>
            </a:pPr>
            <a:fld id="{27ED585F-DF48-42F9-ACBA-3B0DA106ABCE}" type="slidenum">
              <a:rPr lang="en-GB" smtClean="0"/>
              <a:pPr>
                <a:defRPr/>
              </a:pPr>
              <a:t>‹#›</a:t>
            </a:fld>
            <a:endParaRPr lang="en-GB"/>
          </a:p>
        </p:txBody>
      </p:sp>
      <p:sp>
        <p:nvSpPr>
          <p:cNvPr id="9" name="Title 1">
            <a:extLst>
              <a:ext uri="{FF2B5EF4-FFF2-40B4-BE49-F238E27FC236}">
                <a16:creationId xmlns:a16="http://schemas.microsoft.com/office/drawing/2014/main" id="{E5AB8804-944C-44FE-AC90-21977F1B78F3}"/>
              </a:ext>
            </a:extLst>
          </p:cNvPr>
          <p:cNvSpPr>
            <a:spLocks noGrp="1"/>
          </p:cNvSpPr>
          <p:nvPr>
            <p:ph type="title" hasCustomPrompt="1"/>
          </p:nvPr>
        </p:nvSpPr>
        <p:spPr>
          <a:xfrm>
            <a:off x="5628824" y="5797497"/>
            <a:ext cx="3143250" cy="920396"/>
          </a:xfrm>
        </p:spPr>
        <p:txBody>
          <a:bodyPr anchor="b"/>
          <a:lstStyle>
            <a:lvl1pPr>
              <a:defRPr sz="2400"/>
            </a:lvl1pPr>
          </a:lstStyle>
          <a:p>
            <a:r>
              <a:rPr lang="en-US"/>
              <a:t>Click to add</a:t>
            </a:r>
            <a:br>
              <a:rPr lang="en-US"/>
            </a:br>
            <a:r>
              <a:rPr lang="en-US"/>
              <a:t>image caption</a:t>
            </a:r>
            <a:endParaRPr lang="en-GB"/>
          </a:p>
        </p:txBody>
      </p:sp>
    </p:spTree>
    <p:extLst>
      <p:ext uri="{BB962C8B-B14F-4D97-AF65-F5344CB8AC3E}">
        <p14:creationId xmlns:p14="http://schemas.microsoft.com/office/powerpoint/2010/main" val="228371003"/>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Full Bleed Image">
    <p:bg>
      <p:bgPr>
        <a:blipFill dpi="0" rotWithShape="1">
          <a:blip r:embed="rId2" cstate="hq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BE666FB1-7EB8-48D4-BBC6-25C76E69EA69}"/>
              </a:ext>
            </a:extLst>
          </p:cNvPr>
          <p:cNvSpPr>
            <a:spLocks noGrp="1"/>
          </p:cNvSpPr>
          <p:nvPr>
            <p:ph type="dt" sz="half" idx="10"/>
          </p:nvPr>
        </p:nvSpPr>
        <p:spPr/>
        <p:txBody>
          <a:bodyPr/>
          <a:lstStyle/>
          <a:p>
            <a:pPr>
              <a:defRPr/>
            </a:pPr>
            <a:fld id="{84B89B2E-8B73-46F8-AF95-17249E246D86}" type="datetime1">
              <a:rPr lang="en-GB" smtClean="0"/>
              <a:pPr>
                <a:defRPr/>
              </a:pPr>
              <a:t>14/02/2021</a:t>
            </a:fld>
            <a:endParaRPr lang="en-GB"/>
          </a:p>
        </p:txBody>
      </p:sp>
      <p:sp>
        <p:nvSpPr>
          <p:cNvPr id="4" name="Footer Placeholder 3">
            <a:extLst>
              <a:ext uri="{FF2B5EF4-FFF2-40B4-BE49-F238E27FC236}">
                <a16:creationId xmlns:a16="http://schemas.microsoft.com/office/drawing/2014/main" id="{6808E062-8FFD-4BEA-9E4D-0665BABE60B6}"/>
              </a:ext>
            </a:extLst>
          </p:cNvPr>
          <p:cNvSpPr>
            <a:spLocks noGrp="1"/>
          </p:cNvSpPr>
          <p:nvPr>
            <p:ph type="ftr" sz="quarter" idx="11"/>
          </p:nvPr>
        </p:nvSpPr>
        <p:spPr/>
        <p:txBody>
          <a:bodyPr/>
          <a:lstStyle/>
          <a:p>
            <a:pPr>
              <a:defRPr/>
            </a:pPr>
            <a:endParaRPr lang="en-GB"/>
          </a:p>
        </p:txBody>
      </p:sp>
      <p:sp>
        <p:nvSpPr>
          <p:cNvPr id="5" name="Slide Number Placeholder 4">
            <a:extLst>
              <a:ext uri="{FF2B5EF4-FFF2-40B4-BE49-F238E27FC236}">
                <a16:creationId xmlns:a16="http://schemas.microsoft.com/office/drawing/2014/main" id="{26FD1732-3E34-49BE-8B77-1A0F750E24F4}"/>
              </a:ext>
            </a:extLst>
          </p:cNvPr>
          <p:cNvSpPr>
            <a:spLocks noGrp="1"/>
          </p:cNvSpPr>
          <p:nvPr>
            <p:ph type="sldNum" sz="quarter" idx="12"/>
          </p:nvPr>
        </p:nvSpPr>
        <p:spPr/>
        <p:txBody>
          <a:bodyPr/>
          <a:lstStyle/>
          <a:p>
            <a:pPr>
              <a:defRPr/>
            </a:pPr>
            <a:fld id="{00DFE09A-49D6-4A62-B4AA-BD55395534F5}" type="slidenum">
              <a:rPr lang="en-GB" smtClean="0"/>
              <a:pPr>
                <a:defRPr/>
              </a:pPr>
              <a:t>‹#›</a:t>
            </a:fld>
            <a:endParaRPr lang="en-GB"/>
          </a:p>
        </p:txBody>
      </p:sp>
      <p:sp>
        <p:nvSpPr>
          <p:cNvPr id="6" name="Picture Placeholder 4">
            <a:extLst>
              <a:ext uri="{FF2B5EF4-FFF2-40B4-BE49-F238E27FC236}">
                <a16:creationId xmlns:a16="http://schemas.microsoft.com/office/drawing/2014/main" id="{1DD2EA03-0958-4D81-9330-2608322C4FFA}"/>
              </a:ext>
            </a:extLst>
          </p:cNvPr>
          <p:cNvSpPr>
            <a:spLocks noGrp="1"/>
          </p:cNvSpPr>
          <p:nvPr>
            <p:ph type="pic" sz="quarter" idx="13" hasCustomPrompt="1"/>
          </p:nvPr>
        </p:nvSpPr>
        <p:spPr>
          <a:xfrm>
            <a:off x="0" y="0"/>
            <a:ext cx="9144000" cy="5689600"/>
          </a:xfrm>
          <a:prstGeom prst="rect">
            <a:avLst/>
          </a:prstGeom>
        </p:spPr>
        <p:txBody>
          <a:bodyPr/>
          <a:lstStyle>
            <a:lvl1pPr>
              <a:defRPr/>
            </a:lvl1pPr>
          </a:lstStyle>
          <a:p>
            <a:r>
              <a:rPr lang="en-US"/>
              <a:t>Click icon to add full bleed picture</a:t>
            </a:r>
          </a:p>
        </p:txBody>
      </p:sp>
      <p:sp>
        <p:nvSpPr>
          <p:cNvPr id="8" name="Title 1">
            <a:extLst>
              <a:ext uri="{FF2B5EF4-FFF2-40B4-BE49-F238E27FC236}">
                <a16:creationId xmlns:a16="http://schemas.microsoft.com/office/drawing/2014/main" id="{B52A7153-D257-4B24-9EEA-C9A3F1D1EE96}"/>
              </a:ext>
            </a:extLst>
          </p:cNvPr>
          <p:cNvSpPr>
            <a:spLocks noGrp="1"/>
          </p:cNvSpPr>
          <p:nvPr>
            <p:ph type="title" hasCustomPrompt="1"/>
          </p:nvPr>
        </p:nvSpPr>
        <p:spPr>
          <a:xfrm>
            <a:off x="5628824" y="5797497"/>
            <a:ext cx="3143250" cy="920396"/>
          </a:xfrm>
        </p:spPr>
        <p:txBody>
          <a:bodyPr anchor="b"/>
          <a:lstStyle>
            <a:lvl1pPr>
              <a:defRPr sz="2400"/>
            </a:lvl1pPr>
          </a:lstStyle>
          <a:p>
            <a:r>
              <a:rPr lang="en-US"/>
              <a:t>Click to add</a:t>
            </a:r>
            <a:br>
              <a:rPr lang="en-US"/>
            </a:br>
            <a:r>
              <a:rPr lang="en-US"/>
              <a:t>image caption</a:t>
            </a:r>
            <a:endParaRPr lang="en-GB"/>
          </a:p>
        </p:txBody>
      </p:sp>
    </p:spTree>
    <p:extLst>
      <p:ext uri="{BB962C8B-B14F-4D97-AF65-F5344CB8AC3E}">
        <p14:creationId xmlns:p14="http://schemas.microsoft.com/office/powerpoint/2010/main" val="3874879903"/>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itle Only">
    <p:bg>
      <p:bgPr>
        <a:blipFill dpi="0" rotWithShape="1">
          <a:blip r:embed="rId2" cstate="hq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24244F-AB7D-4A1B-B659-7C45DEE6D9EC}"/>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4621212D-E935-40DA-A8C3-8B44174E606C}"/>
              </a:ext>
            </a:extLst>
          </p:cNvPr>
          <p:cNvSpPr>
            <a:spLocks noGrp="1"/>
          </p:cNvSpPr>
          <p:nvPr>
            <p:ph type="dt" sz="half" idx="10"/>
          </p:nvPr>
        </p:nvSpPr>
        <p:spPr/>
        <p:txBody>
          <a:bodyPr/>
          <a:lstStyle/>
          <a:p>
            <a:pPr>
              <a:defRPr/>
            </a:pPr>
            <a:fld id="{7369C7AC-9293-42D1-9E05-A19086982E44}" type="datetime1">
              <a:rPr lang="en-GB" smtClean="0"/>
              <a:pPr>
                <a:defRPr/>
              </a:pPr>
              <a:t>14/02/2021</a:t>
            </a:fld>
            <a:endParaRPr lang="en-GB"/>
          </a:p>
        </p:txBody>
      </p:sp>
      <p:sp>
        <p:nvSpPr>
          <p:cNvPr id="4" name="Footer Placeholder 3">
            <a:extLst>
              <a:ext uri="{FF2B5EF4-FFF2-40B4-BE49-F238E27FC236}">
                <a16:creationId xmlns:a16="http://schemas.microsoft.com/office/drawing/2014/main" id="{32684AF7-63FF-4F17-8CEC-05F9D0F11F10}"/>
              </a:ext>
            </a:extLst>
          </p:cNvPr>
          <p:cNvSpPr>
            <a:spLocks noGrp="1"/>
          </p:cNvSpPr>
          <p:nvPr>
            <p:ph type="ftr" sz="quarter" idx="11"/>
          </p:nvPr>
        </p:nvSpPr>
        <p:spPr/>
        <p:txBody>
          <a:bodyPr/>
          <a:lstStyle/>
          <a:p>
            <a:pPr>
              <a:defRPr/>
            </a:pPr>
            <a:endParaRPr lang="en-GB"/>
          </a:p>
        </p:txBody>
      </p:sp>
      <p:sp>
        <p:nvSpPr>
          <p:cNvPr id="5" name="Slide Number Placeholder 4">
            <a:extLst>
              <a:ext uri="{FF2B5EF4-FFF2-40B4-BE49-F238E27FC236}">
                <a16:creationId xmlns:a16="http://schemas.microsoft.com/office/drawing/2014/main" id="{32C3E4AC-67E3-4249-9DF5-A4C70E5F12DF}"/>
              </a:ext>
            </a:extLst>
          </p:cNvPr>
          <p:cNvSpPr>
            <a:spLocks noGrp="1"/>
          </p:cNvSpPr>
          <p:nvPr>
            <p:ph type="sldNum" sz="quarter" idx="12"/>
          </p:nvPr>
        </p:nvSpPr>
        <p:spPr/>
        <p:txBody>
          <a:bodyPr/>
          <a:lstStyle/>
          <a:p>
            <a:pPr>
              <a:defRPr/>
            </a:pPr>
            <a:fld id="{E2A8EE50-6068-4827-B651-6F9B5B0487E3}" type="slidenum">
              <a:rPr lang="en-GB" smtClean="0"/>
              <a:pPr>
                <a:defRPr/>
              </a:pPr>
              <a:t>‹#›</a:t>
            </a:fld>
            <a:endParaRPr lang="en-GB"/>
          </a:p>
        </p:txBody>
      </p:sp>
    </p:spTree>
    <p:extLst>
      <p:ext uri="{BB962C8B-B14F-4D97-AF65-F5344CB8AC3E}">
        <p14:creationId xmlns:p14="http://schemas.microsoft.com/office/powerpoint/2010/main" val="2331040704"/>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blank" preserve="1">
  <p:cSld name="Blank">
    <p:bg>
      <p:bgPr>
        <a:blipFill dpi="0" rotWithShape="1">
          <a:blip r:embed="rId2" cstate="hq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05926B6-9036-4126-AE1F-8A37EA538A2C}"/>
              </a:ext>
            </a:extLst>
          </p:cNvPr>
          <p:cNvSpPr>
            <a:spLocks noGrp="1"/>
          </p:cNvSpPr>
          <p:nvPr>
            <p:ph type="dt" sz="half" idx="10"/>
          </p:nvPr>
        </p:nvSpPr>
        <p:spPr/>
        <p:txBody>
          <a:bodyPr/>
          <a:lstStyle/>
          <a:p>
            <a:pPr>
              <a:defRPr/>
            </a:pPr>
            <a:fld id="{09B709EE-233D-4379-A7DA-B5504C3CAFFC}" type="datetime1">
              <a:rPr lang="en-GB" smtClean="0"/>
              <a:pPr>
                <a:defRPr/>
              </a:pPr>
              <a:t>14/02/2021</a:t>
            </a:fld>
            <a:endParaRPr lang="en-GB"/>
          </a:p>
        </p:txBody>
      </p:sp>
      <p:sp>
        <p:nvSpPr>
          <p:cNvPr id="3" name="Footer Placeholder 2">
            <a:extLst>
              <a:ext uri="{FF2B5EF4-FFF2-40B4-BE49-F238E27FC236}">
                <a16:creationId xmlns:a16="http://schemas.microsoft.com/office/drawing/2014/main" id="{889A293D-86F4-467C-A6B2-024611FA1E23}"/>
              </a:ext>
            </a:extLst>
          </p:cNvPr>
          <p:cNvSpPr>
            <a:spLocks noGrp="1"/>
          </p:cNvSpPr>
          <p:nvPr>
            <p:ph type="ftr" sz="quarter" idx="11"/>
          </p:nvPr>
        </p:nvSpPr>
        <p:spPr/>
        <p:txBody>
          <a:bodyPr/>
          <a:lstStyle/>
          <a:p>
            <a:pPr>
              <a:defRPr/>
            </a:pPr>
            <a:endParaRPr lang="en-GB"/>
          </a:p>
        </p:txBody>
      </p:sp>
      <p:sp>
        <p:nvSpPr>
          <p:cNvPr id="4" name="Slide Number Placeholder 3">
            <a:extLst>
              <a:ext uri="{FF2B5EF4-FFF2-40B4-BE49-F238E27FC236}">
                <a16:creationId xmlns:a16="http://schemas.microsoft.com/office/drawing/2014/main" id="{C8759A11-3108-4192-81AD-C415E05429B6}"/>
              </a:ext>
            </a:extLst>
          </p:cNvPr>
          <p:cNvSpPr>
            <a:spLocks noGrp="1"/>
          </p:cNvSpPr>
          <p:nvPr>
            <p:ph type="sldNum" sz="quarter" idx="12"/>
          </p:nvPr>
        </p:nvSpPr>
        <p:spPr/>
        <p:txBody>
          <a:bodyPr/>
          <a:lstStyle/>
          <a:p>
            <a:pPr>
              <a:defRPr/>
            </a:pPr>
            <a:fld id="{98437914-C2B2-4ECE-B1A4-B638D880D97A}" type="slidenum">
              <a:rPr lang="en-GB" smtClean="0"/>
              <a:pPr>
                <a:defRPr/>
              </a:pPr>
              <a:t>‹#›</a:t>
            </a:fld>
            <a:endParaRPr lang="en-GB"/>
          </a:p>
        </p:txBody>
      </p:sp>
    </p:spTree>
    <p:extLst>
      <p:ext uri="{BB962C8B-B14F-4D97-AF65-F5344CB8AC3E}">
        <p14:creationId xmlns:p14="http://schemas.microsoft.com/office/powerpoint/2010/main" val="23185269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1703642494"/>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cSld name="1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pPr>
              <a:defRPr/>
            </a:pPr>
            <a:fld id="{06A260EA-B344-4EA9-92A2-EB281764C70A}" type="slidenum">
              <a:rPr lang="en-US" smtClean="0"/>
              <a:pPr>
                <a:defRPr/>
              </a:pPr>
              <a:t>‹#›</a:t>
            </a:fld>
            <a:endParaRPr lang="en-US"/>
          </a:p>
        </p:txBody>
      </p:sp>
      <p:sp>
        <p:nvSpPr>
          <p:cNvPr id="5" name="Text Placeholder 4"/>
          <p:cNvSpPr>
            <a:spLocks noGrp="1"/>
          </p:cNvSpPr>
          <p:nvPr>
            <p:ph type="body" sz="quarter" idx="11" hasCustomPrompt="1"/>
          </p:nvPr>
        </p:nvSpPr>
        <p:spPr>
          <a:xfrm>
            <a:off x="428626" y="455084"/>
            <a:ext cx="8445500" cy="1206880"/>
          </a:xfrm>
          <a:prstGeom prst="rect">
            <a:avLst/>
          </a:prstGeom>
        </p:spPr>
        <p:txBody>
          <a:bodyPr/>
          <a:lstStyle>
            <a:lvl1pPr marL="0" indent="0">
              <a:buNone/>
              <a:defRPr b="1">
                <a:latin typeface="Sanchez" charset="0"/>
                <a:ea typeface="Sanchez" charset="0"/>
                <a:cs typeface="Sanchez" charset="0"/>
              </a:defRPr>
            </a:lvl1pPr>
            <a:lvl2pPr>
              <a:defRPr b="1">
                <a:latin typeface="Sanchez" charset="0"/>
                <a:ea typeface="Sanchez" charset="0"/>
                <a:cs typeface="Sanchez" charset="0"/>
              </a:defRPr>
            </a:lvl2pPr>
            <a:lvl3pPr>
              <a:defRPr b="1">
                <a:latin typeface="Sanchez" charset="0"/>
                <a:ea typeface="Sanchez" charset="0"/>
                <a:cs typeface="Sanchez" charset="0"/>
              </a:defRPr>
            </a:lvl3pPr>
            <a:lvl4pPr>
              <a:defRPr b="1">
                <a:latin typeface="Sanchez" charset="0"/>
                <a:ea typeface="Sanchez" charset="0"/>
                <a:cs typeface="Sanchez" charset="0"/>
              </a:defRPr>
            </a:lvl4pPr>
            <a:lvl5pPr>
              <a:defRPr b="1">
                <a:latin typeface="Sanchez" charset="0"/>
                <a:ea typeface="Sanchez" charset="0"/>
                <a:cs typeface="Sanchez" charset="0"/>
              </a:defRPr>
            </a:lvl5pPr>
          </a:lstStyle>
          <a:p>
            <a:pPr lvl="0"/>
            <a:r>
              <a:rPr lang="en-US"/>
              <a:t>Click to add title</a:t>
            </a:r>
          </a:p>
        </p:txBody>
      </p:sp>
      <p:sp>
        <p:nvSpPr>
          <p:cNvPr id="7" name="Text Placeholder 6"/>
          <p:cNvSpPr>
            <a:spLocks noGrp="1"/>
          </p:cNvSpPr>
          <p:nvPr>
            <p:ph type="body" sz="quarter" idx="12"/>
          </p:nvPr>
        </p:nvSpPr>
        <p:spPr>
          <a:xfrm>
            <a:off x="428626" y="1790301"/>
            <a:ext cx="8450263" cy="3901417"/>
          </a:xfrm>
          <a:prstGeom prst="rect">
            <a:avLst/>
          </a:prstGeom>
        </p:spPr>
        <p:txBody>
          <a:bodyPr/>
          <a:lstStyle>
            <a:lvl1pPr marL="457189" indent="-457189">
              <a:buFont typeface="Arial" charset="0"/>
              <a:buChar char="•"/>
              <a:defRPr>
                <a:latin typeface="Arial" charset="0"/>
                <a:ea typeface="Arial" charset="0"/>
                <a:cs typeface="Arial" charset="0"/>
              </a:defRPr>
            </a:lvl1pPr>
            <a:lvl2pPr marL="914378" indent="-457189">
              <a:buFont typeface="Arial" charset="0"/>
              <a:buChar char="•"/>
              <a:defRPr>
                <a:latin typeface="Arial" charset="0"/>
                <a:ea typeface="Arial" charset="0"/>
                <a:cs typeface="Arial" charset="0"/>
              </a:defRPr>
            </a:lvl2pPr>
            <a:lvl3pPr marL="1257269" indent="-342892">
              <a:buFont typeface="Arial" charset="0"/>
              <a:buChar char="•"/>
              <a:defRPr>
                <a:latin typeface="Arial" charset="0"/>
                <a:ea typeface="Arial" charset="0"/>
                <a:cs typeface="Arial" charset="0"/>
              </a:defRPr>
            </a:lvl3pPr>
            <a:lvl4pPr marL="1714457" indent="-342892">
              <a:buFont typeface="Arial" charset="0"/>
              <a:buChar char="•"/>
              <a:defRPr>
                <a:latin typeface="Arial" charset="0"/>
                <a:ea typeface="Arial" charset="0"/>
                <a:cs typeface="Arial" charset="0"/>
              </a:defRPr>
            </a:lvl4pPr>
            <a:lvl5pPr marL="2171646" indent="-342892">
              <a:buFont typeface="Arial" charset="0"/>
              <a:buChar char="•"/>
              <a:defRPr>
                <a:latin typeface="Arial" charset="0"/>
                <a:ea typeface="Arial" charset="0"/>
                <a:cs typeface="Arial"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28587099"/>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 preserve="1">
  <p:cSld name="Title and subtitle">
    <p:spTree>
      <p:nvGrpSpPr>
        <p:cNvPr id="1" name=""/>
        <p:cNvGrpSpPr/>
        <p:nvPr/>
      </p:nvGrpSpPr>
      <p:grpSpPr>
        <a:xfrm>
          <a:off x="0" y="0"/>
          <a:ext cx="0" cy="0"/>
          <a:chOff x="0" y="0"/>
          <a:chExt cx="0" cy="0"/>
        </a:xfrm>
      </p:grpSpPr>
      <p:sp>
        <p:nvSpPr>
          <p:cNvPr id="2" name="Title 1"/>
          <p:cNvSpPr>
            <a:spLocks noGrp="1"/>
          </p:cNvSpPr>
          <p:nvPr>
            <p:ph type="ctrTitle"/>
          </p:nvPr>
        </p:nvSpPr>
        <p:spPr>
          <a:xfrm>
            <a:off x="251520" y="1844827"/>
            <a:ext cx="8640960" cy="1470025"/>
          </a:xfrm>
        </p:spPr>
        <p:txBody>
          <a:bodyPr anchor="b">
            <a:normAutofit/>
          </a:bodyPr>
          <a:lstStyle>
            <a:lvl1pPr algn="l">
              <a:defRPr sz="2700">
                <a:solidFill>
                  <a:srgbClr val="9A1D2B"/>
                </a:solidFill>
                <a:latin typeface="Arial" pitchFamily="34" charset="0"/>
                <a:cs typeface="Arial" pitchFamily="34" charset="0"/>
              </a:defRPr>
            </a:lvl1pPr>
          </a:lstStyle>
          <a:p>
            <a:r>
              <a:rPr lang="en-US"/>
              <a:t>Click to edit Master title style</a:t>
            </a:r>
            <a:endParaRPr lang="en-GB"/>
          </a:p>
        </p:txBody>
      </p:sp>
      <p:sp>
        <p:nvSpPr>
          <p:cNvPr id="3" name="Subtitle 2"/>
          <p:cNvSpPr>
            <a:spLocks noGrp="1"/>
          </p:cNvSpPr>
          <p:nvPr>
            <p:ph type="subTitle" idx="1"/>
          </p:nvPr>
        </p:nvSpPr>
        <p:spPr>
          <a:xfrm>
            <a:off x="251520" y="3356992"/>
            <a:ext cx="8640960" cy="1752600"/>
          </a:xfrm>
        </p:spPr>
        <p:txBody>
          <a:bodyPr/>
          <a:lstStyle>
            <a:lvl1pPr marL="0" indent="0" algn="l">
              <a:buNone/>
              <a:defRPr>
                <a:solidFill>
                  <a:schemeClr val="tx1"/>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endParaRPr lang="en-GB"/>
          </a:p>
        </p:txBody>
      </p:sp>
      <p:sp>
        <p:nvSpPr>
          <p:cNvPr id="4" name="Footer Placeholder 4">
            <a:extLst>
              <a:ext uri="{FF2B5EF4-FFF2-40B4-BE49-F238E27FC236}">
                <a16:creationId xmlns:a16="http://schemas.microsoft.com/office/drawing/2014/main" id="{4599C82D-45D6-4B62-B630-2F29A980F875}"/>
              </a:ext>
            </a:extLst>
          </p:cNvPr>
          <p:cNvSpPr>
            <a:spLocks noGrp="1"/>
          </p:cNvSpPr>
          <p:nvPr>
            <p:ph type="ftr" sz="quarter" idx="10"/>
          </p:nvPr>
        </p:nvSpPr>
        <p:spPr/>
        <p:txBody>
          <a:bodyPr/>
          <a:lstStyle>
            <a:lvl1pPr>
              <a:defRPr/>
            </a:lvl1pPr>
          </a:lstStyle>
          <a:p>
            <a:pPr>
              <a:defRPr/>
            </a:pPr>
            <a:endParaRPr lang="en-GB"/>
          </a:p>
        </p:txBody>
      </p:sp>
      <p:sp>
        <p:nvSpPr>
          <p:cNvPr id="5" name="Slide Number Placeholder 5">
            <a:extLst>
              <a:ext uri="{FF2B5EF4-FFF2-40B4-BE49-F238E27FC236}">
                <a16:creationId xmlns:a16="http://schemas.microsoft.com/office/drawing/2014/main" id="{E094E819-6E97-41E3-A5AB-33DA755203A0}"/>
              </a:ext>
            </a:extLst>
          </p:cNvPr>
          <p:cNvSpPr>
            <a:spLocks noGrp="1"/>
          </p:cNvSpPr>
          <p:nvPr>
            <p:ph type="sldNum" sz="quarter" idx="11"/>
          </p:nvPr>
        </p:nvSpPr>
        <p:spPr/>
        <p:txBody>
          <a:bodyPr/>
          <a:lstStyle>
            <a:lvl1pPr>
              <a:defRPr/>
            </a:lvl1pPr>
          </a:lstStyle>
          <a:p>
            <a:pPr>
              <a:defRPr/>
            </a:pPr>
            <a:fld id="{9B1713BD-5732-46D6-B92A-504D994A0206}" type="slidenum">
              <a:rPr lang="en-GB" altLang="en-US"/>
              <a:pPr>
                <a:defRPr/>
              </a:pPr>
              <a:t>‹#›</a:t>
            </a:fld>
            <a:endParaRPr lang="en-GB" altLang="en-US"/>
          </a:p>
        </p:txBody>
      </p:sp>
    </p:spTree>
    <p:extLst>
      <p:ext uri="{BB962C8B-B14F-4D97-AF65-F5344CB8AC3E}">
        <p14:creationId xmlns:p14="http://schemas.microsoft.com/office/powerpoint/2010/main" val="2978632086"/>
      </p:ext>
    </p:extLst>
  </p:cSld>
  <p:clrMapOvr>
    <a:masterClrMapping/>
  </p:clrMapOvr>
  <p:transition spd="slow">
    <p:random/>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1520" y="1196752"/>
            <a:ext cx="8640960" cy="1143000"/>
          </a:xfrm>
        </p:spPr>
        <p:txBody>
          <a:bodyPr anchor="b">
            <a:normAutofit/>
          </a:bodyPr>
          <a:lstStyle>
            <a:lvl1pPr algn="l">
              <a:defRPr sz="2400">
                <a:solidFill>
                  <a:srgbClr val="9A1D2B"/>
                </a:solidFill>
                <a:latin typeface="Arial" pitchFamily="34" charset="0"/>
                <a:cs typeface="Arial" pitchFamily="34" charset="0"/>
              </a:defRPr>
            </a:lvl1pPr>
          </a:lstStyle>
          <a:p>
            <a:r>
              <a:rPr lang="en-US"/>
              <a:t>Click to edit Master title style</a:t>
            </a:r>
            <a:endParaRPr lang="en-GB"/>
          </a:p>
        </p:txBody>
      </p:sp>
      <p:sp>
        <p:nvSpPr>
          <p:cNvPr id="3" name="Content Placeholder 2"/>
          <p:cNvSpPr>
            <a:spLocks noGrp="1"/>
          </p:cNvSpPr>
          <p:nvPr>
            <p:ph idx="1"/>
          </p:nvPr>
        </p:nvSpPr>
        <p:spPr>
          <a:xfrm>
            <a:off x="251520" y="2420891"/>
            <a:ext cx="8640960" cy="3705275"/>
          </a:xfrm>
        </p:spPr>
        <p:txBody>
          <a:bodyPr/>
          <a:lstStyle>
            <a:lvl5pPr>
              <a:buFont typeface="Arial" pitchFamily="34" charset="0"/>
              <a:buChar cha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Footer Placeholder 4">
            <a:extLst>
              <a:ext uri="{FF2B5EF4-FFF2-40B4-BE49-F238E27FC236}">
                <a16:creationId xmlns:a16="http://schemas.microsoft.com/office/drawing/2014/main" id="{C95784C7-F0E9-473B-870E-41E11C68F119}"/>
              </a:ext>
            </a:extLst>
          </p:cNvPr>
          <p:cNvSpPr>
            <a:spLocks noGrp="1"/>
          </p:cNvSpPr>
          <p:nvPr>
            <p:ph type="ftr" sz="quarter" idx="10"/>
          </p:nvPr>
        </p:nvSpPr>
        <p:spPr/>
        <p:txBody>
          <a:bodyPr/>
          <a:lstStyle>
            <a:lvl1pPr>
              <a:defRPr/>
            </a:lvl1pPr>
          </a:lstStyle>
          <a:p>
            <a:pPr>
              <a:defRPr/>
            </a:pPr>
            <a:endParaRPr lang="en-GB"/>
          </a:p>
        </p:txBody>
      </p:sp>
      <p:sp>
        <p:nvSpPr>
          <p:cNvPr id="5" name="Slide Number Placeholder 5">
            <a:extLst>
              <a:ext uri="{FF2B5EF4-FFF2-40B4-BE49-F238E27FC236}">
                <a16:creationId xmlns:a16="http://schemas.microsoft.com/office/drawing/2014/main" id="{5CB22BC8-C1D2-4926-BD4E-C6084A1D6FE7}"/>
              </a:ext>
            </a:extLst>
          </p:cNvPr>
          <p:cNvSpPr>
            <a:spLocks noGrp="1"/>
          </p:cNvSpPr>
          <p:nvPr>
            <p:ph type="sldNum" sz="quarter" idx="11"/>
          </p:nvPr>
        </p:nvSpPr>
        <p:spPr/>
        <p:txBody>
          <a:bodyPr/>
          <a:lstStyle>
            <a:lvl1pPr>
              <a:defRPr/>
            </a:lvl1pPr>
          </a:lstStyle>
          <a:p>
            <a:pPr>
              <a:defRPr/>
            </a:pPr>
            <a:fld id="{BEA79A8C-B65E-4DAA-86B8-FD464A11D487}" type="slidenum">
              <a:rPr lang="en-GB" altLang="en-US"/>
              <a:pPr>
                <a:defRPr/>
              </a:pPr>
              <a:t>‹#›</a:t>
            </a:fld>
            <a:endParaRPr lang="en-GB" altLang="en-US"/>
          </a:p>
        </p:txBody>
      </p:sp>
    </p:spTree>
    <p:extLst>
      <p:ext uri="{BB962C8B-B14F-4D97-AF65-F5344CB8AC3E}">
        <p14:creationId xmlns:p14="http://schemas.microsoft.com/office/powerpoint/2010/main" val="3532772395"/>
      </p:ext>
    </p:extLst>
  </p:cSld>
  <p:clrMapOvr>
    <a:masterClrMapping/>
  </p:clrMapOvr>
  <p:transition spd="slow">
    <p:random/>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Content only">
    <p:spTree>
      <p:nvGrpSpPr>
        <p:cNvPr id="1" name=""/>
        <p:cNvGrpSpPr/>
        <p:nvPr/>
      </p:nvGrpSpPr>
      <p:grpSpPr>
        <a:xfrm>
          <a:off x="0" y="0"/>
          <a:ext cx="0" cy="0"/>
          <a:chOff x="0" y="0"/>
          <a:chExt cx="0" cy="0"/>
        </a:xfrm>
      </p:grpSpPr>
      <p:sp>
        <p:nvSpPr>
          <p:cNvPr id="3" name="Content Placeholder 2"/>
          <p:cNvSpPr>
            <a:spLocks noGrp="1"/>
          </p:cNvSpPr>
          <p:nvPr>
            <p:ph idx="1"/>
          </p:nvPr>
        </p:nvSpPr>
        <p:spPr>
          <a:xfrm>
            <a:off x="251520" y="1196754"/>
            <a:ext cx="8640960" cy="4929411"/>
          </a:xfrm>
        </p:spPr>
        <p:txBody>
          <a:bodyPr/>
          <a:lstStyle>
            <a:lvl5pPr>
              <a:buFont typeface="Arial" pitchFamily="34" charset="0"/>
              <a:buChar cha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Footer Placeholder 4">
            <a:extLst>
              <a:ext uri="{FF2B5EF4-FFF2-40B4-BE49-F238E27FC236}">
                <a16:creationId xmlns:a16="http://schemas.microsoft.com/office/drawing/2014/main" id="{A900831C-36FF-444B-A747-0C274140F566}"/>
              </a:ext>
            </a:extLst>
          </p:cNvPr>
          <p:cNvSpPr>
            <a:spLocks noGrp="1"/>
          </p:cNvSpPr>
          <p:nvPr>
            <p:ph type="ftr" sz="quarter" idx="10"/>
          </p:nvPr>
        </p:nvSpPr>
        <p:spPr/>
        <p:txBody>
          <a:bodyPr/>
          <a:lstStyle>
            <a:lvl1pPr>
              <a:defRPr/>
            </a:lvl1pPr>
          </a:lstStyle>
          <a:p>
            <a:pPr>
              <a:defRPr/>
            </a:pPr>
            <a:endParaRPr lang="en-GB"/>
          </a:p>
        </p:txBody>
      </p:sp>
      <p:sp>
        <p:nvSpPr>
          <p:cNvPr id="5" name="Slide Number Placeholder 5">
            <a:extLst>
              <a:ext uri="{FF2B5EF4-FFF2-40B4-BE49-F238E27FC236}">
                <a16:creationId xmlns:a16="http://schemas.microsoft.com/office/drawing/2014/main" id="{B727F60C-8C87-4A02-81D1-EF3CAC59B5A7}"/>
              </a:ext>
            </a:extLst>
          </p:cNvPr>
          <p:cNvSpPr>
            <a:spLocks noGrp="1"/>
          </p:cNvSpPr>
          <p:nvPr>
            <p:ph type="sldNum" sz="quarter" idx="11"/>
          </p:nvPr>
        </p:nvSpPr>
        <p:spPr/>
        <p:txBody>
          <a:bodyPr/>
          <a:lstStyle>
            <a:lvl1pPr>
              <a:defRPr/>
            </a:lvl1pPr>
          </a:lstStyle>
          <a:p>
            <a:pPr>
              <a:defRPr/>
            </a:pPr>
            <a:fld id="{22DDB8B0-D9FE-4E33-AF2E-ED5DB9179984}" type="slidenum">
              <a:rPr lang="en-GB" altLang="en-US"/>
              <a:pPr>
                <a:defRPr/>
              </a:pPr>
              <a:t>‹#›</a:t>
            </a:fld>
            <a:endParaRPr lang="en-GB" altLang="en-US"/>
          </a:p>
        </p:txBody>
      </p:sp>
    </p:spTree>
    <p:extLst>
      <p:ext uri="{BB962C8B-B14F-4D97-AF65-F5344CB8AC3E}">
        <p14:creationId xmlns:p14="http://schemas.microsoft.com/office/powerpoint/2010/main" val="2051209638"/>
      </p:ext>
    </p:extLst>
  </p:cSld>
  <p:clrMapOvr>
    <a:masterClrMapping/>
  </p:clrMapOvr>
  <p:transition spd="slow">
    <p:random/>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wo Column">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412779"/>
            <a:ext cx="403860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648200" y="1412779"/>
            <a:ext cx="403860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Footer Placeholder 4">
            <a:extLst>
              <a:ext uri="{FF2B5EF4-FFF2-40B4-BE49-F238E27FC236}">
                <a16:creationId xmlns:a16="http://schemas.microsoft.com/office/drawing/2014/main" id="{CAAB7ABF-5032-43D1-A21C-55D74F27BE25}"/>
              </a:ext>
            </a:extLst>
          </p:cNvPr>
          <p:cNvSpPr>
            <a:spLocks noGrp="1"/>
          </p:cNvSpPr>
          <p:nvPr>
            <p:ph type="ftr" sz="quarter" idx="10"/>
          </p:nvPr>
        </p:nvSpPr>
        <p:spPr/>
        <p:txBody>
          <a:bodyPr/>
          <a:lstStyle>
            <a:lvl1pPr>
              <a:defRPr/>
            </a:lvl1pPr>
          </a:lstStyle>
          <a:p>
            <a:pPr>
              <a:defRPr/>
            </a:pPr>
            <a:endParaRPr lang="en-GB"/>
          </a:p>
        </p:txBody>
      </p:sp>
      <p:sp>
        <p:nvSpPr>
          <p:cNvPr id="6" name="Slide Number Placeholder 5">
            <a:extLst>
              <a:ext uri="{FF2B5EF4-FFF2-40B4-BE49-F238E27FC236}">
                <a16:creationId xmlns:a16="http://schemas.microsoft.com/office/drawing/2014/main" id="{8FC7B0A9-0A63-4842-B340-B9F4C3973463}"/>
              </a:ext>
            </a:extLst>
          </p:cNvPr>
          <p:cNvSpPr>
            <a:spLocks noGrp="1"/>
          </p:cNvSpPr>
          <p:nvPr>
            <p:ph type="sldNum" sz="quarter" idx="11"/>
          </p:nvPr>
        </p:nvSpPr>
        <p:spPr/>
        <p:txBody>
          <a:bodyPr/>
          <a:lstStyle>
            <a:lvl1pPr>
              <a:defRPr/>
            </a:lvl1pPr>
          </a:lstStyle>
          <a:p>
            <a:pPr>
              <a:defRPr/>
            </a:pPr>
            <a:fld id="{2EB024EF-40F1-4600-831C-506787B3EEDA}" type="slidenum">
              <a:rPr lang="en-GB" altLang="en-US"/>
              <a:pPr>
                <a:defRPr/>
              </a:pPr>
              <a:t>‹#›</a:t>
            </a:fld>
            <a:endParaRPr lang="en-GB" altLang="en-US"/>
          </a:p>
        </p:txBody>
      </p:sp>
    </p:spTree>
    <p:extLst>
      <p:ext uri="{BB962C8B-B14F-4D97-AF65-F5344CB8AC3E}">
        <p14:creationId xmlns:p14="http://schemas.microsoft.com/office/powerpoint/2010/main" val="936017276"/>
      </p:ext>
    </p:extLst>
  </p:cSld>
  <p:clrMapOvr>
    <a:masterClrMapping/>
  </p:clrMapOvr>
  <p:transition spd="slow">
    <p:random/>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1792288" y="1268760"/>
            <a:ext cx="5486400" cy="4176464"/>
          </a:xfrm>
        </p:spPr>
        <p:txBody>
          <a:bodyPr rtlCol="0">
            <a:normAutofit/>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r>
              <a:rPr lang="en-US" noProof="0"/>
              <a:t>Click icon to add picture</a:t>
            </a:r>
            <a:endParaRPr lang="en-GB" noProof="0"/>
          </a:p>
        </p:txBody>
      </p:sp>
      <p:sp>
        <p:nvSpPr>
          <p:cNvPr id="4" name="Text Placeholder 3"/>
          <p:cNvSpPr>
            <a:spLocks noGrp="1"/>
          </p:cNvSpPr>
          <p:nvPr>
            <p:ph type="body" sz="half" idx="2"/>
          </p:nvPr>
        </p:nvSpPr>
        <p:spPr>
          <a:xfrm>
            <a:off x="1792288" y="5445225"/>
            <a:ext cx="5486400" cy="654968"/>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5" name="Footer Placeholder 4">
            <a:extLst>
              <a:ext uri="{FF2B5EF4-FFF2-40B4-BE49-F238E27FC236}">
                <a16:creationId xmlns:a16="http://schemas.microsoft.com/office/drawing/2014/main" id="{1A928CBE-BC65-4471-AEDB-53D4E16BFD67}"/>
              </a:ext>
            </a:extLst>
          </p:cNvPr>
          <p:cNvSpPr>
            <a:spLocks noGrp="1"/>
          </p:cNvSpPr>
          <p:nvPr>
            <p:ph type="ftr" sz="quarter" idx="10"/>
          </p:nvPr>
        </p:nvSpPr>
        <p:spPr/>
        <p:txBody>
          <a:bodyPr/>
          <a:lstStyle>
            <a:lvl1pPr>
              <a:defRPr/>
            </a:lvl1pPr>
          </a:lstStyle>
          <a:p>
            <a:pPr>
              <a:defRPr/>
            </a:pPr>
            <a:endParaRPr lang="en-GB"/>
          </a:p>
        </p:txBody>
      </p:sp>
      <p:sp>
        <p:nvSpPr>
          <p:cNvPr id="6" name="Slide Number Placeholder 5">
            <a:extLst>
              <a:ext uri="{FF2B5EF4-FFF2-40B4-BE49-F238E27FC236}">
                <a16:creationId xmlns:a16="http://schemas.microsoft.com/office/drawing/2014/main" id="{6F5DB0D3-21E4-4FF6-A77A-6F108C617A90}"/>
              </a:ext>
            </a:extLst>
          </p:cNvPr>
          <p:cNvSpPr>
            <a:spLocks noGrp="1"/>
          </p:cNvSpPr>
          <p:nvPr>
            <p:ph type="sldNum" sz="quarter" idx="11"/>
          </p:nvPr>
        </p:nvSpPr>
        <p:spPr/>
        <p:txBody>
          <a:bodyPr/>
          <a:lstStyle>
            <a:lvl1pPr>
              <a:defRPr/>
            </a:lvl1pPr>
          </a:lstStyle>
          <a:p>
            <a:pPr>
              <a:defRPr/>
            </a:pPr>
            <a:fld id="{4E926449-4E13-4375-8070-C4ACF405F5D0}" type="slidenum">
              <a:rPr lang="en-GB" altLang="en-US"/>
              <a:pPr>
                <a:defRPr/>
              </a:pPr>
              <a:t>‹#›</a:t>
            </a:fld>
            <a:endParaRPr lang="en-GB" altLang="en-US"/>
          </a:p>
        </p:txBody>
      </p:sp>
    </p:spTree>
    <p:extLst>
      <p:ext uri="{BB962C8B-B14F-4D97-AF65-F5344CB8AC3E}">
        <p14:creationId xmlns:p14="http://schemas.microsoft.com/office/powerpoint/2010/main" val="1654715136"/>
      </p:ext>
    </p:extLst>
  </p:cSld>
  <p:clrMapOvr>
    <a:masterClrMapping/>
  </p:clrMapOvr>
  <p:transition spd="slow">
    <p:random/>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4">
            <a:extLst>
              <a:ext uri="{FF2B5EF4-FFF2-40B4-BE49-F238E27FC236}">
                <a16:creationId xmlns:a16="http://schemas.microsoft.com/office/drawing/2014/main" id="{0FB32CC8-D6EA-42F9-A09A-048BC8384BEF}"/>
              </a:ext>
            </a:extLst>
          </p:cNvPr>
          <p:cNvSpPr>
            <a:spLocks noGrp="1"/>
          </p:cNvSpPr>
          <p:nvPr>
            <p:ph type="ftr" sz="quarter" idx="10"/>
          </p:nvPr>
        </p:nvSpPr>
        <p:spPr/>
        <p:txBody>
          <a:bodyPr/>
          <a:lstStyle>
            <a:lvl1pPr>
              <a:defRPr/>
            </a:lvl1pPr>
          </a:lstStyle>
          <a:p>
            <a:pPr>
              <a:defRPr/>
            </a:pPr>
            <a:endParaRPr lang="en-GB"/>
          </a:p>
        </p:txBody>
      </p:sp>
      <p:sp>
        <p:nvSpPr>
          <p:cNvPr id="3" name="Slide Number Placeholder 5">
            <a:extLst>
              <a:ext uri="{FF2B5EF4-FFF2-40B4-BE49-F238E27FC236}">
                <a16:creationId xmlns:a16="http://schemas.microsoft.com/office/drawing/2014/main" id="{E781A16C-A710-4604-9EE7-D385D16A635F}"/>
              </a:ext>
            </a:extLst>
          </p:cNvPr>
          <p:cNvSpPr>
            <a:spLocks noGrp="1"/>
          </p:cNvSpPr>
          <p:nvPr>
            <p:ph type="sldNum" sz="quarter" idx="11"/>
          </p:nvPr>
        </p:nvSpPr>
        <p:spPr/>
        <p:txBody>
          <a:bodyPr/>
          <a:lstStyle>
            <a:lvl1pPr>
              <a:defRPr/>
            </a:lvl1pPr>
          </a:lstStyle>
          <a:p>
            <a:pPr>
              <a:defRPr/>
            </a:pPr>
            <a:fld id="{A8D85F92-AE9D-466D-9E61-2B986232D598}" type="slidenum">
              <a:rPr lang="en-GB" altLang="en-US"/>
              <a:pPr>
                <a:defRPr/>
              </a:pPr>
              <a:t>‹#›</a:t>
            </a:fld>
            <a:endParaRPr lang="en-GB" altLang="en-US"/>
          </a:p>
        </p:txBody>
      </p:sp>
    </p:spTree>
    <p:extLst>
      <p:ext uri="{BB962C8B-B14F-4D97-AF65-F5344CB8AC3E}">
        <p14:creationId xmlns:p14="http://schemas.microsoft.com/office/powerpoint/2010/main" val="3364456047"/>
      </p:ext>
    </p:extLst>
  </p:cSld>
  <p:clrMapOvr>
    <a:masterClrMapping/>
  </p:clrMapOvr>
  <p:transition spd="slow">
    <p:random/>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ltLang="en-GB"/>
          </a:p>
        </p:txBody>
      </p:sp>
      <p:sp>
        <p:nvSpPr>
          <p:cNvPr id="3" name="Date Placeholder 2">
            <a:extLst>
              <a:ext uri="{FF2B5EF4-FFF2-40B4-BE49-F238E27FC236}">
                <a16:creationId xmlns:a16="http://schemas.microsoft.com/office/drawing/2014/main" id="{2EB97CDE-0B63-44EB-A947-8525ED0B9972}"/>
              </a:ext>
            </a:extLst>
          </p:cNvPr>
          <p:cNvSpPr>
            <a:spLocks noGrp="1"/>
          </p:cNvSpPr>
          <p:nvPr>
            <p:ph type="dt" sz="half" idx="10"/>
          </p:nvPr>
        </p:nvSpPr>
        <p:spPr/>
        <p:txBody>
          <a:bodyPr numCol="1"/>
          <a:lstStyle>
            <a:lvl1pPr>
              <a:defRPr/>
            </a:lvl1pPr>
          </a:lstStyle>
          <a:p>
            <a:pPr>
              <a:defRPr/>
            </a:pPr>
            <a:fld id="{43635FCD-8C3F-4155-808F-8C44A1EC0C71}" type="datetimeFigureOut">
              <a:rPr lang="en-GB" altLang="en-GB"/>
              <a:pPr>
                <a:defRPr/>
              </a:pPr>
              <a:t>14/02/2021</a:t>
            </a:fld>
            <a:endParaRPr lang="en-GB" altLang="en-GB"/>
          </a:p>
        </p:txBody>
      </p:sp>
      <p:sp>
        <p:nvSpPr>
          <p:cNvPr id="4" name="Footer Placeholder 3">
            <a:extLst>
              <a:ext uri="{FF2B5EF4-FFF2-40B4-BE49-F238E27FC236}">
                <a16:creationId xmlns:a16="http://schemas.microsoft.com/office/drawing/2014/main" id="{56DE0576-26B8-4938-B4E0-188EC4CFF724}"/>
              </a:ext>
            </a:extLst>
          </p:cNvPr>
          <p:cNvSpPr>
            <a:spLocks noGrp="1"/>
          </p:cNvSpPr>
          <p:nvPr>
            <p:ph type="ftr" sz="quarter" idx="11"/>
          </p:nvPr>
        </p:nvSpPr>
        <p:spPr/>
        <p:txBody>
          <a:bodyPr numCol="1"/>
          <a:lstStyle>
            <a:lvl1pPr>
              <a:defRPr/>
            </a:lvl1pPr>
          </a:lstStyle>
          <a:p>
            <a:pPr>
              <a:defRPr/>
            </a:pPr>
            <a:endParaRPr lang="en-GB" altLang="en-GB"/>
          </a:p>
        </p:txBody>
      </p:sp>
      <p:sp>
        <p:nvSpPr>
          <p:cNvPr id="5" name="Slide Number Placeholder 4">
            <a:extLst>
              <a:ext uri="{FF2B5EF4-FFF2-40B4-BE49-F238E27FC236}">
                <a16:creationId xmlns:a16="http://schemas.microsoft.com/office/drawing/2014/main" id="{62347746-C79B-44E4-A420-325896332060}"/>
              </a:ext>
            </a:extLst>
          </p:cNvPr>
          <p:cNvSpPr>
            <a:spLocks noGrp="1"/>
          </p:cNvSpPr>
          <p:nvPr>
            <p:ph type="sldNum" sz="quarter" idx="12"/>
          </p:nvPr>
        </p:nvSpPr>
        <p:spPr/>
        <p:txBody>
          <a:bodyPr/>
          <a:lstStyle>
            <a:lvl1pPr>
              <a:defRPr/>
            </a:lvl1pPr>
          </a:lstStyle>
          <a:p>
            <a:pPr>
              <a:defRPr/>
            </a:pPr>
            <a:fld id="{774C7798-4690-44F7-8BD5-F3F898FCA55B}" type="slidenum">
              <a:rPr lang="en-GB" altLang="en-GB"/>
              <a:pPr>
                <a:defRPr/>
              </a:pPr>
              <a:t>‹#›</a:t>
            </a:fld>
            <a:endParaRPr lang="en-GB" altLang="en-GB"/>
          </a:p>
        </p:txBody>
      </p:sp>
    </p:spTree>
    <p:extLst>
      <p:ext uri="{BB962C8B-B14F-4D97-AF65-F5344CB8AC3E}">
        <p14:creationId xmlns:p14="http://schemas.microsoft.com/office/powerpoint/2010/main" val="159323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8522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937865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GB"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8396647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3.png"/><Relationship Id="rId2" Type="http://schemas.openxmlformats.org/officeDocument/2006/relationships/slideLayout" Target="../slideLayouts/slideLayout2.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image" Target="../media/image2.png"/><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theme" Target="../theme/theme2.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image" Target="../media/image3.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slideLayout" Target="../slideLayouts/slideLayout37.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6" Type="http://schemas.openxmlformats.org/officeDocument/2006/relationships/theme" Target="../theme/theme3.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5" Type="http://schemas.openxmlformats.org/officeDocument/2006/relationships/slideLayout" Target="../slideLayouts/slideLayout3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slideLayout" Target="../slideLayouts/slideLayout38.xml"/></Relationships>
</file>

<file path=ppt/slideMasters/_rels/slideMaster4.xml.rels><?xml version="1.0" encoding="UTF-8" standalone="yes"?>
<Relationships xmlns="http://schemas.openxmlformats.org/package/2006/relationships"><Relationship Id="rId8" Type="http://schemas.openxmlformats.org/officeDocument/2006/relationships/theme" Target="../theme/theme4.xml"/><Relationship Id="rId3" Type="http://schemas.openxmlformats.org/officeDocument/2006/relationships/slideLayout" Target="../slideLayouts/slideLayout42.xml"/><Relationship Id="rId7" Type="http://schemas.openxmlformats.org/officeDocument/2006/relationships/slideLayout" Target="../slideLayouts/slideLayout46.xml"/><Relationship Id="rId2" Type="http://schemas.openxmlformats.org/officeDocument/2006/relationships/slideLayout" Target="../slideLayouts/slideLayout41.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image" Target="../media/image11.jpeg"/><Relationship Id="rId5" Type="http://schemas.openxmlformats.org/officeDocument/2006/relationships/slideLayout" Target="../slideLayouts/slideLayout44.xml"/><Relationship Id="rId10" Type="http://schemas.openxmlformats.org/officeDocument/2006/relationships/image" Target="../media/image14.png"/><Relationship Id="rId4" Type="http://schemas.openxmlformats.org/officeDocument/2006/relationships/slideLayout" Target="../slideLayouts/slideLayout43.xml"/><Relationship Id="rId9" Type="http://schemas.openxmlformats.org/officeDocument/2006/relationships/image" Target="../media/image13.pn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4.xml"/><Relationship Id="rId13" Type="http://schemas.openxmlformats.org/officeDocument/2006/relationships/slideLayout" Target="../slideLayouts/slideLayout59.xml"/><Relationship Id="rId3" Type="http://schemas.openxmlformats.org/officeDocument/2006/relationships/slideLayout" Target="../slideLayouts/slideLayout49.xml"/><Relationship Id="rId7" Type="http://schemas.openxmlformats.org/officeDocument/2006/relationships/slideLayout" Target="../slideLayouts/slideLayout53.xml"/><Relationship Id="rId12" Type="http://schemas.openxmlformats.org/officeDocument/2006/relationships/slideLayout" Target="../slideLayouts/slideLayout58.xml"/><Relationship Id="rId2" Type="http://schemas.openxmlformats.org/officeDocument/2006/relationships/slideLayout" Target="../slideLayouts/slideLayout48.xml"/><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slideLayout" Target="../slideLayouts/slideLayout57.xml"/><Relationship Id="rId5" Type="http://schemas.openxmlformats.org/officeDocument/2006/relationships/slideLayout" Target="../slideLayouts/slideLayout51.xml"/><Relationship Id="rId15" Type="http://schemas.openxmlformats.org/officeDocument/2006/relationships/theme" Target="../theme/theme5.xml"/><Relationship Id="rId10" Type="http://schemas.openxmlformats.org/officeDocument/2006/relationships/slideLayout" Target="../slideLayouts/slideLayout56.xml"/><Relationship Id="rId4" Type="http://schemas.openxmlformats.org/officeDocument/2006/relationships/slideLayout" Target="../slideLayouts/slideLayout50.xml"/><Relationship Id="rId9" Type="http://schemas.openxmlformats.org/officeDocument/2006/relationships/slideLayout" Target="../slideLayouts/slideLayout55.xml"/><Relationship Id="rId14" Type="http://schemas.openxmlformats.org/officeDocument/2006/relationships/slideLayout" Target="../slideLayouts/slideLayout60.xml"/></Relationships>
</file>

<file path=ppt/slideMasters/_rels/slideMaster6.xml.rels><?xml version="1.0" encoding="UTF-8" standalone="yes"?>
<Relationships xmlns="http://schemas.openxmlformats.org/package/2006/relationships"><Relationship Id="rId8" Type="http://schemas.openxmlformats.org/officeDocument/2006/relationships/theme" Target="../theme/theme6.xml"/><Relationship Id="rId3" Type="http://schemas.openxmlformats.org/officeDocument/2006/relationships/slideLayout" Target="../slideLayouts/slideLayout63.xml"/><Relationship Id="rId7" Type="http://schemas.openxmlformats.org/officeDocument/2006/relationships/slideLayout" Target="../slideLayouts/slideLayout67.xml"/><Relationship Id="rId2" Type="http://schemas.openxmlformats.org/officeDocument/2006/relationships/slideLayout" Target="../slideLayouts/slideLayout62.xml"/><Relationship Id="rId1" Type="http://schemas.openxmlformats.org/officeDocument/2006/relationships/slideLayout" Target="../slideLayouts/slideLayout61.xml"/><Relationship Id="rId6" Type="http://schemas.openxmlformats.org/officeDocument/2006/relationships/slideLayout" Target="../slideLayouts/slideLayout66.xml"/><Relationship Id="rId5" Type="http://schemas.openxmlformats.org/officeDocument/2006/relationships/slideLayout" Target="../slideLayouts/slideLayout65.xml"/><Relationship Id="rId10" Type="http://schemas.openxmlformats.org/officeDocument/2006/relationships/image" Target="../media/image14.png"/><Relationship Id="rId4" Type="http://schemas.openxmlformats.org/officeDocument/2006/relationships/slideLayout" Target="../slideLayouts/slideLayout64.xml"/><Relationship Id="rId9" Type="http://schemas.openxmlformats.org/officeDocument/2006/relationships/image" Target="../media/image13.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AutoShape 8">
            <a:extLst>
              <a:ext uri="{FF2B5EF4-FFF2-40B4-BE49-F238E27FC236}">
                <a16:creationId xmlns:a16="http://schemas.microsoft.com/office/drawing/2014/main" id="{5A348F47-054D-45C5-BAF4-2FB6D36E0805}"/>
              </a:ext>
            </a:extLst>
          </p:cNvPr>
          <p:cNvSpPr>
            <a:spLocks noChangeArrowheads="1"/>
          </p:cNvSpPr>
          <p:nvPr/>
        </p:nvSpPr>
        <p:spPr bwMode="auto">
          <a:xfrm rot="10800000">
            <a:off x="8423275" y="1341438"/>
            <a:ext cx="720725" cy="863600"/>
          </a:xfrm>
          <a:prstGeom prst="rtTriangle">
            <a:avLst/>
          </a:prstGeom>
          <a:solidFill>
            <a:srgbClr val="69923A"/>
          </a:solidFill>
          <a:ln>
            <a:noFill/>
          </a:ln>
        </p:spPr>
        <p:txBody>
          <a:bodyPr wrap="none" anchor="ctr"/>
          <a:lstStyle>
            <a:lvl1pPr eaLnBrk="0" hangingPunct="0">
              <a:defRPr i="1">
                <a:solidFill>
                  <a:schemeClr val="tx1"/>
                </a:solidFill>
                <a:latin typeface="Arial" charset="0"/>
              </a:defRPr>
            </a:lvl1pPr>
            <a:lvl2pPr marL="742950" indent="-285750" eaLnBrk="0" hangingPunct="0">
              <a:defRPr i="1">
                <a:solidFill>
                  <a:schemeClr val="tx1"/>
                </a:solidFill>
                <a:latin typeface="Arial" charset="0"/>
              </a:defRPr>
            </a:lvl2pPr>
            <a:lvl3pPr marL="1143000" indent="-228600" eaLnBrk="0" hangingPunct="0">
              <a:defRPr i="1">
                <a:solidFill>
                  <a:schemeClr val="tx1"/>
                </a:solidFill>
                <a:latin typeface="Arial" charset="0"/>
              </a:defRPr>
            </a:lvl3pPr>
            <a:lvl4pPr marL="1600200" indent="-228600" eaLnBrk="0" hangingPunct="0">
              <a:defRPr i="1">
                <a:solidFill>
                  <a:schemeClr val="tx1"/>
                </a:solidFill>
                <a:latin typeface="Arial" charset="0"/>
              </a:defRPr>
            </a:lvl4pPr>
            <a:lvl5pPr marL="2057400" indent="-228600" eaLnBrk="0" hangingPunct="0">
              <a:defRPr i="1">
                <a:solidFill>
                  <a:schemeClr val="tx1"/>
                </a:solidFill>
                <a:latin typeface="Arial" charset="0"/>
              </a:defRPr>
            </a:lvl5pPr>
            <a:lvl6pPr marL="2514600" indent="-228600" eaLnBrk="0" fontAlgn="base" hangingPunct="0">
              <a:spcBef>
                <a:spcPct val="0"/>
              </a:spcBef>
              <a:spcAft>
                <a:spcPct val="0"/>
              </a:spcAft>
              <a:defRPr i="1">
                <a:solidFill>
                  <a:schemeClr val="tx1"/>
                </a:solidFill>
                <a:latin typeface="Arial" charset="0"/>
              </a:defRPr>
            </a:lvl6pPr>
            <a:lvl7pPr marL="2971800" indent="-228600" eaLnBrk="0" fontAlgn="base" hangingPunct="0">
              <a:spcBef>
                <a:spcPct val="0"/>
              </a:spcBef>
              <a:spcAft>
                <a:spcPct val="0"/>
              </a:spcAft>
              <a:defRPr i="1">
                <a:solidFill>
                  <a:schemeClr val="tx1"/>
                </a:solidFill>
                <a:latin typeface="Arial" charset="0"/>
              </a:defRPr>
            </a:lvl7pPr>
            <a:lvl8pPr marL="3429000" indent="-228600" eaLnBrk="0" fontAlgn="base" hangingPunct="0">
              <a:spcBef>
                <a:spcPct val="0"/>
              </a:spcBef>
              <a:spcAft>
                <a:spcPct val="0"/>
              </a:spcAft>
              <a:defRPr i="1">
                <a:solidFill>
                  <a:schemeClr val="tx1"/>
                </a:solidFill>
                <a:latin typeface="Arial" charset="0"/>
              </a:defRPr>
            </a:lvl8pPr>
            <a:lvl9pPr marL="3886200" indent="-228600" eaLnBrk="0" fontAlgn="base" hangingPunct="0">
              <a:spcBef>
                <a:spcPct val="0"/>
              </a:spcBef>
              <a:spcAft>
                <a:spcPct val="0"/>
              </a:spcAft>
              <a:defRPr i="1">
                <a:solidFill>
                  <a:schemeClr val="tx1"/>
                </a:solidFill>
                <a:latin typeface="Arial" charset="0"/>
              </a:defRPr>
            </a:lvl9pPr>
          </a:lstStyle>
          <a:p>
            <a:pPr eaLnBrk="1" hangingPunct="1">
              <a:defRPr/>
            </a:pPr>
            <a:endParaRPr lang="en-US" altLang="en-US"/>
          </a:p>
        </p:txBody>
      </p:sp>
      <p:sp>
        <p:nvSpPr>
          <p:cNvPr id="1027" name="Rectangle 9">
            <a:extLst>
              <a:ext uri="{FF2B5EF4-FFF2-40B4-BE49-F238E27FC236}">
                <a16:creationId xmlns:a16="http://schemas.microsoft.com/office/drawing/2014/main" id="{9EA61B3C-68BA-479C-AF65-5BDE21493E74}"/>
              </a:ext>
            </a:extLst>
          </p:cNvPr>
          <p:cNvSpPr>
            <a:spLocks noChangeArrowheads="1"/>
          </p:cNvSpPr>
          <p:nvPr/>
        </p:nvSpPr>
        <p:spPr bwMode="auto">
          <a:xfrm>
            <a:off x="0" y="0"/>
            <a:ext cx="9144000" cy="1447800"/>
          </a:xfrm>
          <a:prstGeom prst="rect">
            <a:avLst/>
          </a:prstGeom>
          <a:solidFill>
            <a:srgbClr val="69923A"/>
          </a:solidFill>
          <a:ln>
            <a:noFill/>
          </a:ln>
        </p:spPr>
        <p:txBody>
          <a:bodyPr wrap="none" anchor="ctr"/>
          <a:lstStyle>
            <a:lvl1pPr eaLnBrk="0" hangingPunct="0">
              <a:defRPr i="1">
                <a:solidFill>
                  <a:schemeClr val="tx1"/>
                </a:solidFill>
                <a:latin typeface="Arial" charset="0"/>
              </a:defRPr>
            </a:lvl1pPr>
            <a:lvl2pPr marL="742950" indent="-285750" eaLnBrk="0" hangingPunct="0">
              <a:defRPr i="1">
                <a:solidFill>
                  <a:schemeClr val="tx1"/>
                </a:solidFill>
                <a:latin typeface="Arial" charset="0"/>
              </a:defRPr>
            </a:lvl2pPr>
            <a:lvl3pPr marL="1143000" indent="-228600" eaLnBrk="0" hangingPunct="0">
              <a:defRPr i="1">
                <a:solidFill>
                  <a:schemeClr val="tx1"/>
                </a:solidFill>
                <a:latin typeface="Arial" charset="0"/>
              </a:defRPr>
            </a:lvl3pPr>
            <a:lvl4pPr marL="1600200" indent="-228600" eaLnBrk="0" hangingPunct="0">
              <a:defRPr i="1">
                <a:solidFill>
                  <a:schemeClr val="tx1"/>
                </a:solidFill>
                <a:latin typeface="Arial" charset="0"/>
              </a:defRPr>
            </a:lvl4pPr>
            <a:lvl5pPr marL="2057400" indent="-228600" eaLnBrk="0" hangingPunct="0">
              <a:defRPr i="1">
                <a:solidFill>
                  <a:schemeClr val="tx1"/>
                </a:solidFill>
                <a:latin typeface="Arial" charset="0"/>
              </a:defRPr>
            </a:lvl5pPr>
            <a:lvl6pPr marL="2514600" indent="-228600" eaLnBrk="0" fontAlgn="base" hangingPunct="0">
              <a:spcBef>
                <a:spcPct val="0"/>
              </a:spcBef>
              <a:spcAft>
                <a:spcPct val="0"/>
              </a:spcAft>
              <a:defRPr i="1">
                <a:solidFill>
                  <a:schemeClr val="tx1"/>
                </a:solidFill>
                <a:latin typeface="Arial" charset="0"/>
              </a:defRPr>
            </a:lvl6pPr>
            <a:lvl7pPr marL="2971800" indent="-228600" eaLnBrk="0" fontAlgn="base" hangingPunct="0">
              <a:spcBef>
                <a:spcPct val="0"/>
              </a:spcBef>
              <a:spcAft>
                <a:spcPct val="0"/>
              </a:spcAft>
              <a:defRPr i="1">
                <a:solidFill>
                  <a:schemeClr val="tx1"/>
                </a:solidFill>
                <a:latin typeface="Arial" charset="0"/>
              </a:defRPr>
            </a:lvl7pPr>
            <a:lvl8pPr marL="3429000" indent="-228600" eaLnBrk="0" fontAlgn="base" hangingPunct="0">
              <a:spcBef>
                <a:spcPct val="0"/>
              </a:spcBef>
              <a:spcAft>
                <a:spcPct val="0"/>
              </a:spcAft>
              <a:defRPr i="1">
                <a:solidFill>
                  <a:schemeClr val="tx1"/>
                </a:solidFill>
                <a:latin typeface="Arial" charset="0"/>
              </a:defRPr>
            </a:lvl8pPr>
            <a:lvl9pPr marL="3886200" indent="-228600" eaLnBrk="0" fontAlgn="base" hangingPunct="0">
              <a:spcBef>
                <a:spcPct val="0"/>
              </a:spcBef>
              <a:spcAft>
                <a:spcPct val="0"/>
              </a:spcAft>
              <a:defRPr i="1">
                <a:solidFill>
                  <a:schemeClr val="tx1"/>
                </a:solidFill>
                <a:latin typeface="Arial" charset="0"/>
              </a:defRPr>
            </a:lvl9pPr>
          </a:lstStyle>
          <a:p>
            <a:pPr algn="ctr" eaLnBrk="1" hangingPunct="1">
              <a:defRPr/>
            </a:pPr>
            <a:endParaRPr lang="en-US" altLang="en-US" i="0"/>
          </a:p>
        </p:txBody>
      </p:sp>
      <p:sp>
        <p:nvSpPr>
          <p:cNvPr id="1028" name="Rectangle 2">
            <a:extLst>
              <a:ext uri="{FF2B5EF4-FFF2-40B4-BE49-F238E27FC236}">
                <a16:creationId xmlns:a16="http://schemas.microsoft.com/office/drawing/2014/main" id="{F48E811A-73BF-4432-88AA-774382EBBC83}"/>
              </a:ext>
            </a:extLst>
          </p:cNvPr>
          <p:cNvSpPr>
            <a:spLocks noGrp="1" noChangeArrowheads="1"/>
          </p:cNvSpPr>
          <p:nvPr>
            <p:ph type="title"/>
          </p:nvPr>
        </p:nvSpPr>
        <p:spPr bwMode="auto">
          <a:xfrm>
            <a:off x="954088" y="563563"/>
            <a:ext cx="756602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GB" altLang="en-US"/>
              <a:t>Click to edit Master title style</a:t>
            </a:r>
          </a:p>
        </p:txBody>
      </p:sp>
      <p:sp>
        <p:nvSpPr>
          <p:cNvPr id="1029" name="Rectangle 3">
            <a:extLst>
              <a:ext uri="{FF2B5EF4-FFF2-40B4-BE49-F238E27FC236}">
                <a16:creationId xmlns:a16="http://schemas.microsoft.com/office/drawing/2014/main" id="{81758E0B-8675-4916-AA0B-8887986E7574}"/>
              </a:ext>
            </a:extLst>
          </p:cNvPr>
          <p:cNvSpPr>
            <a:spLocks noGrp="1" noChangeArrowheads="1"/>
          </p:cNvSpPr>
          <p:nvPr>
            <p:ph type="body" idx="1"/>
          </p:nvPr>
        </p:nvSpPr>
        <p:spPr bwMode="auto">
          <a:xfrm>
            <a:off x="954088" y="2093913"/>
            <a:ext cx="7566025" cy="402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GB" altLang="en-US"/>
              <a:t>Click to edit Master text styles</a:t>
            </a:r>
          </a:p>
          <a:p>
            <a:pPr lvl="1"/>
            <a:r>
              <a:rPr lang="en-GB" altLang="en-US"/>
              <a:t>Second level</a:t>
            </a:r>
          </a:p>
          <a:p>
            <a:pPr lvl="2"/>
            <a:r>
              <a:rPr lang="en-GB" altLang="en-US"/>
              <a:t>Third level</a:t>
            </a:r>
          </a:p>
          <a:p>
            <a:pPr lvl="3"/>
            <a:r>
              <a:rPr lang="en-GB" altLang="en-US"/>
              <a:t>Fourth level</a:t>
            </a:r>
          </a:p>
          <a:p>
            <a:pPr lvl="4"/>
            <a:r>
              <a:rPr lang="en-GB" altLang="en-US"/>
              <a:t>Fifth level</a:t>
            </a:r>
          </a:p>
        </p:txBody>
      </p:sp>
      <p:pic>
        <p:nvPicPr>
          <p:cNvPr id="1030" name="Picture 10">
            <a:extLst>
              <a:ext uri="{FF2B5EF4-FFF2-40B4-BE49-F238E27FC236}">
                <a16:creationId xmlns:a16="http://schemas.microsoft.com/office/drawing/2014/main" id="{6F30961C-4928-4DD7-9EF4-512F3D267353}"/>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73038" y="6165850"/>
            <a:ext cx="1374775" cy="560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082" r:id="rId1"/>
    <p:sldLayoutId id="2147484060" r:id="rId2"/>
    <p:sldLayoutId id="2147484061" r:id="rId3"/>
    <p:sldLayoutId id="2147484062" r:id="rId4"/>
    <p:sldLayoutId id="2147484063" r:id="rId5"/>
    <p:sldLayoutId id="2147484064" r:id="rId6"/>
    <p:sldLayoutId id="2147484065" r:id="rId7"/>
    <p:sldLayoutId id="2147484066" r:id="rId8"/>
    <p:sldLayoutId id="2147484067" r:id="rId9"/>
    <p:sldLayoutId id="2147484068" r:id="rId10"/>
    <p:sldLayoutId id="2147484069" r:id="rId11"/>
    <p:sldLayoutId id="2147484070" r:id="rId12"/>
    <p:sldLayoutId id="2147484071" r:id="rId13"/>
  </p:sldLayoutIdLst>
  <p:txStyles>
    <p:titleStyle>
      <a:lvl1pPr algn="l" rtl="0" eaLnBrk="0" fontAlgn="base" hangingPunct="0">
        <a:spcBef>
          <a:spcPct val="0"/>
        </a:spcBef>
        <a:spcAft>
          <a:spcPct val="0"/>
        </a:spcAft>
        <a:defRPr sz="3000">
          <a:solidFill>
            <a:schemeClr val="tx2"/>
          </a:solidFill>
          <a:latin typeface="+mj-lt"/>
          <a:ea typeface="+mj-ea"/>
          <a:cs typeface="+mj-cs"/>
        </a:defRPr>
      </a:lvl1pPr>
      <a:lvl2pPr algn="l" rtl="0" eaLnBrk="0" fontAlgn="base" hangingPunct="0">
        <a:spcBef>
          <a:spcPct val="0"/>
        </a:spcBef>
        <a:spcAft>
          <a:spcPct val="0"/>
        </a:spcAft>
        <a:defRPr sz="3000">
          <a:solidFill>
            <a:schemeClr val="tx2"/>
          </a:solidFill>
          <a:latin typeface="Arial" charset="0"/>
        </a:defRPr>
      </a:lvl2pPr>
      <a:lvl3pPr algn="l" rtl="0" eaLnBrk="0" fontAlgn="base" hangingPunct="0">
        <a:spcBef>
          <a:spcPct val="0"/>
        </a:spcBef>
        <a:spcAft>
          <a:spcPct val="0"/>
        </a:spcAft>
        <a:defRPr sz="3000">
          <a:solidFill>
            <a:schemeClr val="tx2"/>
          </a:solidFill>
          <a:latin typeface="Arial" charset="0"/>
        </a:defRPr>
      </a:lvl3pPr>
      <a:lvl4pPr algn="l" rtl="0" eaLnBrk="0" fontAlgn="base" hangingPunct="0">
        <a:spcBef>
          <a:spcPct val="0"/>
        </a:spcBef>
        <a:spcAft>
          <a:spcPct val="0"/>
        </a:spcAft>
        <a:defRPr sz="3000">
          <a:solidFill>
            <a:schemeClr val="tx2"/>
          </a:solidFill>
          <a:latin typeface="Arial" charset="0"/>
        </a:defRPr>
      </a:lvl4pPr>
      <a:lvl5pPr algn="l" rtl="0" eaLnBrk="0" fontAlgn="base" hangingPunct="0">
        <a:spcBef>
          <a:spcPct val="0"/>
        </a:spcBef>
        <a:spcAft>
          <a:spcPct val="0"/>
        </a:spcAft>
        <a:defRPr sz="3000">
          <a:solidFill>
            <a:schemeClr val="tx2"/>
          </a:solidFill>
          <a:latin typeface="Arial" charset="0"/>
        </a:defRPr>
      </a:lvl5pPr>
      <a:lvl6pPr marL="457200" algn="l" rtl="0" fontAlgn="base">
        <a:spcBef>
          <a:spcPct val="0"/>
        </a:spcBef>
        <a:spcAft>
          <a:spcPct val="0"/>
        </a:spcAft>
        <a:defRPr sz="3000">
          <a:solidFill>
            <a:schemeClr val="tx2"/>
          </a:solidFill>
          <a:latin typeface="Arial" charset="0"/>
        </a:defRPr>
      </a:lvl6pPr>
      <a:lvl7pPr marL="914400" algn="l" rtl="0" fontAlgn="base">
        <a:spcBef>
          <a:spcPct val="0"/>
        </a:spcBef>
        <a:spcAft>
          <a:spcPct val="0"/>
        </a:spcAft>
        <a:defRPr sz="3000">
          <a:solidFill>
            <a:schemeClr val="tx2"/>
          </a:solidFill>
          <a:latin typeface="Arial" charset="0"/>
        </a:defRPr>
      </a:lvl7pPr>
      <a:lvl8pPr marL="1371600" algn="l" rtl="0" fontAlgn="base">
        <a:spcBef>
          <a:spcPct val="0"/>
        </a:spcBef>
        <a:spcAft>
          <a:spcPct val="0"/>
        </a:spcAft>
        <a:defRPr sz="3000">
          <a:solidFill>
            <a:schemeClr val="tx2"/>
          </a:solidFill>
          <a:latin typeface="Arial" charset="0"/>
        </a:defRPr>
      </a:lvl8pPr>
      <a:lvl9pPr marL="1828800" algn="l" rtl="0" fontAlgn="base">
        <a:spcBef>
          <a:spcPct val="0"/>
        </a:spcBef>
        <a:spcAft>
          <a:spcPct val="0"/>
        </a:spcAft>
        <a:defRPr sz="3000">
          <a:solidFill>
            <a:schemeClr val="tx2"/>
          </a:solidFill>
          <a:latin typeface="Arial" charset="0"/>
        </a:defRPr>
      </a:lvl9pPr>
    </p:titleStyle>
    <p:bodyStyle>
      <a:lvl1pPr marL="342900" indent="-342900" algn="l" rtl="0" eaLnBrk="0" fontAlgn="base" hangingPunct="0">
        <a:lnSpc>
          <a:spcPct val="108000"/>
        </a:lnSpc>
        <a:spcBef>
          <a:spcPct val="0"/>
        </a:spcBef>
        <a:spcAft>
          <a:spcPct val="0"/>
        </a:spcAft>
        <a:buBlip>
          <a:blip r:embed="rId16"/>
        </a:buBlip>
        <a:defRPr sz="2000">
          <a:solidFill>
            <a:srgbClr val="000000"/>
          </a:solidFill>
          <a:latin typeface="+mn-lt"/>
          <a:ea typeface="+mn-ea"/>
          <a:cs typeface="+mn-cs"/>
        </a:defRPr>
      </a:lvl1pPr>
      <a:lvl2pPr marL="742950" indent="-285750" algn="l" rtl="0" eaLnBrk="0" fontAlgn="base" hangingPunct="0">
        <a:lnSpc>
          <a:spcPct val="108000"/>
        </a:lnSpc>
        <a:spcBef>
          <a:spcPct val="0"/>
        </a:spcBef>
        <a:spcAft>
          <a:spcPct val="0"/>
        </a:spcAft>
        <a:buBlip>
          <a:blip r:embed="rId16"/>
        </a:buBlip>
        <a:defRPr sz="2000">
          <a:solidFill>
            <a:srgbClr val="000000"/>
          </a:solidFill>
          <a:latin typeface="+mn-lt"/>
        </a:defRPr>
      </a:lvl2pPr>
      <a:lvl3pPr marL="1143000" indent="-228600" algn="l" rtl="0" eaLnBrk="0" fontAlgn="base" hangingPunct="0">
        <a:lnSpc>
          <a:spcPct val="108000"/>
        </a:lnSpc>
        <a:spcBef>
          <a:spcPct val="0"/>
        </a:spcBef>
        <a:spcAft>
          <a:spcPct val="0"/>
        </a:spcAft>
        <a:buBlip>
          <a:blip r:embed="rId16"/>
        </a:buBlip>
        <a:defRPr sz="2000">
          <a:solidFill>
            <a:srgbClr val="000000"/>
          </a:solidFill>
          <a:latin typeface="+mn-lt"/>
        </a:defRPr>
      </a:lvl3pPr>
      <a:lvl4pPr marL="1600200" indent="-228600" algn="l" rtl="0" eaLnBrk="0" fontAlgn="base" hangingPunct="0">
        <a:lnSpc>
          <a:spcPct val="108000"/>
        </a:lnSpc>
        <a:spcBef>
          <a:spcPct val="0"/>
        </a:spcBef>
        <a:spcAft>
          <a:spcPct val="0"/>
        </a:spcAft>
        <a:buBlip>
          <a:blip r:embed="rId16"/>
        </a:buBlip>
        <a:defRPr sz="2000">
          <a:solidFill>
            <a:srgbClr val="000000"/>
          </a:solidFill>
          <a:latin typeface="+mn-lt"/>
        </a:defRPr>
      </a:lvl4pPr>
      <a:lvl5pPr marL="2057400" indent="-228600" algn="l" rtl="0" eaLnBrk="0" fontAlgn="base" hangingPunct="0">
        <a:lnSpc>
          <a:spcPct val="108000"/>
        </a:lnSpc>
        <a:spcBef>
          <a:spcPct val="0"/>
        </a:spcBef>
        <a:spcAft>
          <a:spcPct val="0"/>
        </a:spcAft>
        <a:buBlip>
          <a:blip r:embed="rId16"/>
        </a:buBlip>
        <a:defRPr sz="2000">
          <a:solidFill>
            <a:srgbClr val="000000"/>
          </a:solidFill>
          <a:latin typeface="+mn-lt"/>
        </a:defRPr>
      </a:lvl5pPr>
      <a:lvl6pPr marL="2514600" indent="-228600" algn="l" rtl="0" fontAlgn="base">
        <a:lnSpc>
          <a:spcPct val="108000"/>
        </a:lnSpc>
        <a:spcBef>
          <a:spcPct val="0"/>
        </a:spcBef>
        <a:spcAft>
          <a:spcPct val="0"/>
        </a:spcAft>
        <a:buBlip>
          <a:blip r:embed="rId17"/>
        </a:buBlip>
        <a:defRPr sz="2000">
          <a:solidFill>
            <a:srgbClr val="000000"/>
          </a:solidFill>
          <a:latin typeface="+mn-lt"/>
        </a:defRPr>
      </a:lvl6pPr>
      <a:lvl7pPr marL="2971800" indent="-228600" algn="l" rtl="0" fontAlgn="base">
        <a:lnSpc>
          <a:spcPct val="108000"/>
        </a:lnSpc>
        <a:spcBef>
          <a:spcPct val="0"/>
        </a:spcBef>
        <a:spcAft>
          <a:spcPct val="0"/>
        </a:spcAft>
        <a:buBlip>
          <a:blip r:embed="rId17"/>
        </a:buBlip>
        <a:defRPr sz="2000">
          <a:solidFill>
            <a:srgbClr val="000000"/>
          </a:solidFill>
          <a:latin typeface="+mn-lt"/>
        </a:defRPr>
      </a:lvl7pPr>
      <a:lvl8pPr marL="3429000" indent="-228600" algn="l" rtl="0" fontAlgn="base">
        <a:lnSpc>
          <a:spcPct val="108000"/>
        </a:lnSpc>
        <a:spcBef>
          <a:spcPct val="0"/>
        </a:spcBef>
        <a:spcAft>
          <a:spcPct val="0"/>
        </a:spcAft>
        <a:buBlip>
          <a:blip r:embed="rId17"/>
        </a:buBlip>
        <a:defRPr sz="2000">
          <a:solidFill>
            <a:srgbClr val="000000"/>
          </a:solidFill>
          <a:latin typeface="+mn-lt"/>
        </a:defRPr>
      </a:lvl8pPr>
      <a:lvl9pPr marL="3886200" indent="-228600" algn="l" rtl="0" fontAlgn="base">
        <a:lnSpc>
          <a:spcPct val="108000"/>
        </a:lnSpc>
        <a:spcBef>
          <a:spcPct val="0"/>
        </a:spcBef>
        <a:spcAft>
          <a:spcPct val="0"/>
        </a:spcAft>
        <a:buBlip>
          <a:blip r:embed="rId17"/>
        </a:buBlip>
        <a:defRPr sz="2000">
          <a:solidFill>
            <a:srgbClr val="000000"/>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50" name="AutoShape 4">
            <a:extLst>
              <a:ext uri="{FF2B5EF4-FFF2-40B4-BE49-F238E27FC236}">
                <a16:creationId xmlns:a16="http://schemas.microsoft.com/office/drawing/2014/main" id="{E8C1DAE6-6B38-48D0-83B4-5F0FB6F563B6}"/>
              </a:ext>
            </a:extLst>
          </p:cNvPr>
          <p:cNvSpPr>
            <a:spLocks noChangeArrowheads="1"/>
          </p:cNvSpPr>
          <p:nvPr/>
        </p:nvSpPr>
        <p:spPr bwMode="auto">
          <a:xfrm rot="10800000">
            <a:off x="8423275" y="1341438"/>
            <a:ext cx="720725" cy="863600"/>
          </a:xfrm>
          <a:prstGeom prst="rtTriangle">
            <a:avLst/>
          </a:prstGeom>
          <a:solidFill>
            <a:srgbClr val="69923A"/>
          </a:solidFill>
          <a:ln>
            <a:noFill/>
          </a:ln>
        </p:spPr>
        <p:txBody>
          <a:bodyPr wrap="none" anchor="ctr"/>
          <a:lstStyle>
            <a:lvl1pPr eaLnBrk="0" hangingPunct="0">
              <a:defRPr i="1">
                <a:solidFill>
                  <a:schemeClr val="tx1"/>
                </a:solidFill>
                <a:latin typeface="Arial" charset="0"/>
              </a:defRPr>
            </a:lvl1pPr>
            <a:lvl2pPr marL="742950" indent="-285750" eaLnBrk="0" hangingPunct="0">
              <a:defRPr i="1">
                <a:solidFill>
                  <a:schemeClr val="tx1"/>
                </a:solidFill>
                <a:latin typeface="Arial" charset="0"/>
              </a:defRPr>
            </a:lvl2pPr>
            <a:lvl3pPr marL="1143000" indent="-228600" eaLnBrk="0" hangingPunct="0">
              <a:defRPr i="1">
                <a:solidFill>
                  <a:schemeClr val="tx1"/>
                </a:solidFill>
                <a:latin typeface="Arial" charset="0"/>
              </a:defRPr>
            </a:lvl3pPr>
            <a:lvl4pPr marL="1600200" indent="-228600" eaLnBrk="0" hangingPunct="0">
              <a:defRPr i="1">
                <a:solidFill>
                  <a:schemeClr val="tx1"/>
                </a:solidFill>
                <a:latin typeface="Arial" charset="0"/>
              </a:defRPr>
            </a:lvl4pPr>
            <a:lvl5pPr marL="2057400" indent="-228600" eaLnBrk="0" hangingPunct="0">
              <a:defRPr i="1">
                <a:solidFill>
                  <a:schemeClr val="tx1"/>
                </a:solidFill>
                <a:latin typeface="Arial" charset="0"/>
              </a:defRPr>
            </a:lvl5pPr>
            <a:lvl6pPr marL="2514600" indent="-228600" eaLnBrk="0" fontAlgn="base" hangingPunct="0">
              <a:spcBef>
                <a:spcPct val="0"/>
              </a:spcBef>
              <a:spcAft>
                <a:spcPct val="0"/>
              </a:spcAft>
              <a:defRPr i="1">
                <a:solidFill>
                  <a:schemeClr val="tx1"/>
                </a:solidFill>
                <a:latin typeface="Arial" charset="0"/>
              </a:defRPr>
            </a:lvl6pPr>
            <a:lvl7pPr marL="2971800" indent="-228600" eaLnBrk="0" fontAlgn="base" hangingPunct="0">
              <a:spcBef>
                <a:spcPct val="0"/>
              </a:spcBef>
              <a:spcAft>
                <a:spcPct val="0"/>
              </a:spcAft>
              <a:defRPr i="1">
                <a:solidFill>
                  <a:schemeClr val="tx1"/>
                </a:solidFill>
                <a:latin typeface="Arial" charset="0"/>
              </a:defRPr>
            </a:lvl7pPr>
            <a:lvl8pPr marL="3429000" indent="-228600" eaLnBrk="0" fontAlgn="base" hangingPunct="0">
              <a:spcBef>
                <a:spcPct val="0"/>
              </a:spcBef>
              <a:spcAft>
                <a:spcPct val="0"/>
              </a:spcAft>
              <a:defRPr i="1">
                <a:solidFill>
                  <a:schemeClr val="tx1"/>
                </a:solidFill>
                <a:latin typeface="Arial" charset="0"/>
              </a:defRPr>
            </a:lvl8pPr>
            <a:lvl9pPr marL="3886200" indent="-228600" eaLnBrk="0" fontAlgn="base" hangingPunct="0">
              <a:spcBef>
                <a:spcPct val="0"/>
              </a:spcBef>
              <a:spcAft>
                <a:spcPct val="0"/>
              </a:spcAft>
              <a:defRPr i="1">
                <a:solidFill>
                  <a:schemeClr val="tx1"/>
                </a:solidFill>
                <a:latin typeface="Arial" charset="0"/>
              </a:defRPr>
            </a:lvl9pPr>
          </a:lstStyle>
          <a:p>
            <a:pPr eaLnBrk="1" hangingPunct="1">
              <a:defRPr/>
            </a:pPr>
            <a:endParaRPr lang="en-US" altLang="en-US"/>
          </a:p>
        </p:txBody>
      </p:sp>
      <p:sp>
        <p:nvSpPr>
          <p:cNvPr id="2051" name="Rectangle 5">
            <a:extLst>
              <a:ext uri="{FF2B5EF4-FFF2-40B4-BE49-F238E27FC236}">
                <a16:creationId xmlns:a16="http://schemas.microsoft.com/office/drawing/2014/main" id="{B19C6EC3-E220-4B22-A97E-44C601523EBB}"/>
              </a:ext>
            </a:extLst>
          </p:cNvPr>
          <p:cNvSpPr>
            <a:spLocks noChangeArrowheads="1"/>
          </p:cNvSpPr>
          <p:nvPr/>
        </p:nvSpPr>
        <p:spPr bwMode="auto">
          <a:xfrm>
            <a:off x="0" y="0"/>
            <a:ext cx="9144000" cy="1447800"/>
          </a:xfrm>
          <a:prstGeom prst="rect">
            <a:avLst/>
          </a:prstGeom>
          <a:solidFill>
            <a:srgbClr val="69923A"/>
          </a:solidFill>
          <a:ln>
            <a:noFill/>
          </a:ln>
        </p:spPr>
        <p:txBody>
          <a:bodyPr wrap="none" anchor="ctr"/>
          <a:lstStyle>
            <a:lvl1pPr eaLnBrk="0" hangingPunct="0">
              <a:defRPr i="1">
                <a:solidFill>
                  <a:schemeClr val="tx1"/>
                </a:solidFill>
                <a:latin typeface="Arial" charset="0"/>
              </a:defRPr>
            </a:lvl1pPr>
            <a:lvl2pPr marL="742950" indent="-285750" eaLnBrk="0" hangingPunct="0">
              <a:defRPr i="1">
                <a:solidFill>
                  <a:schemeClr val="tx1"/>
                </a:solidFill>
                <a:latin typeface="Arial" charset="0"/>
              </a:defRPr>
            </a:lvl2pPr>
            <a:lvl3pPr marL="1143000" indent="-228600" eaLnBrk="0" hangingPunct="0">
              <a:defRPr i="1">
                <a:solidFill>
                  <a:schemeClr val="tx1"/>
                </a:solidFill>
                <a:latin typeface="Arial" charset="0"/>
              </a:defRPr>
            </a:lvl3pPr>
            <a:lvl4pPr marL="1600200" indent="-228600" eaLnBrk="0" hangingPunct="0">
              <a:defRPr i="1">
                <a:solidFill>
                  <a:schemeClr val="tx1"/>
                </a:solidFill>
                <a:latin typeface="Arial" charset="0"/>
              </a:defRPr>
            </a:lvl4pPr>
            <a:lvl5pPr marL="2057400" indent="-228600" eaLnBrk="0" hangingPunct="0">
              <a:defRPr i="1">
                <a:solidFill>
                  <a:schemeClr val="tx1"/>
                </a:solidFill>
                <a:latin typeface="Arial" charset="0"/>
              </a:defRPr>
            </a:lvl5pPr>
            <a:lvl6pPr marL="2514600" indent="-228600" eaLnBrk="0" fontAlgn="base" hangingPunct="0">
              <a:spcBef>
                <a:spcPct val="0"/>
              </a:spcBef>
              <a:spcAft>
                <a:spcPct val="0"/>
              </a:spcAft>
              <a:defRPr i="1">
                <a:solidFill>
                  <a:schemeClr val="tx1"/>
                </a:solidFill>
                <a:latin typeface="Arial" charset="0"/>
              </a:defRPr>
            </a:lvl6pPr>
            <a:lvl7pPr marL="2971800" indent="-228600" eaLnBrk="0" fontAlgn="base" hangingPunct="0">
              <a:spcBef>
                <a:spcPct val="0"/>
              </a:spcBef>
              <a:spcAft>
                <a:spcPct val="0"/>
              </a:spcAft>
              <a:defRPr i="1">
                <a:solidFill>
                  <a:schemeClr val="tx1"/>
                </a:solidFill>
                <a:latin typeface="Arial" charset="0"/>
              </a:defRPr>
            </a:lvl7pPr>
            <a:lvl8pPr marL="3429000" indent="-228600" eaLnBrk="0" fontAlgn="base" hangingPunct="0">
              <a:spcBef>
                <a:spcPct val="0"/>
              </a:spcBef>
              <a:spcAft>
                <a:spcPct val="0"/>
              </a:spcAft>
              <a:defRPr i="1">
                <a:solidFill>
                  <a:schemeClr val="tx1"/>
                </a:solidFill>
                <a:latin typeface="Arial" charset="0"/>
              </a:defRPr>
            </a:lvl8pPr>
            <a:lvl9pPr marL="3886200" indent="-228600" eaLnBrk="0" fontAlgn="base" hangingPunct="0">
              <a:spcBef>
                <a:spcPct val="0"/>
              </a:spcBef>
              <a:spcAft>
                <a:spcPct val="0"/>
              </a:spcAft>
              <a:defRPr i="1">
                <a:solidFill>
                  <a:schemeClr val="tx1"/>
                </a:solidFill>
                <a:latin typeface="Arial" charset="0"/>
              </a:defRPr>
            </a:lvl9pPr>
          </a:lstStyle>
          <a:p>
            <a:pPr algn="ctr" eaLnBrk="1" hangingPunct="1">
              <a:defRPr/>
            </a:pPr>
            <a:endParaRPr lang="en-US" altLang="en-US" i="0"/>
          </a:p>
        </p:txBody>
      </p:sp>
      <p:sp>
        <p:nvSpPr>
          <p:cNvPr id="2052" name="Rectangle 2">
            <a:extLst>
              <a:ext uri="{FF2B5EF4-FFF2-40B4-BE49-F238E27FC236}">
                <a16:creationId xmlns:a16="http://schemas.microsoft.com/office/drawing/2014/main" id="{8BEC16B8-7011-4C84-AE5F-163F7496B4CE}"/>
              </a:ext>
            </a:extLst>
          </p:cNvPr>
          <p:cNvSpPr>
            <a:spLocks noGrp="1" noChangeArrowheads="1"/>
          </p:cNvSpPr>
          <p:nvPr>
            <p:ph type="title"/>
          </p:nvPr>
        </p:nvSpPr>
        <p:spPr bwMode="auto">
          <a:xfrm>
            <a:off x="665163" y="563563"/>
            <a:ext cx="7854950"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GB" altLang="en-US"/>
              <a:t>Click to edit Master title style</a:t>
            </a:r>
          </a:p>
        </p:txBody>
      </p:sp>
      <p:sp>
        <p:nvSpPr>
          <p:cNvPr id="2053" name="Rectangle 3">
            <a:extLst>
              <a:ext uri="{FF2B5EF4-FFF2-40B4-BE49-F238E27FC236}">
                <a16:creationId xmlns:a16="http://schemas.microsoft.com/office/drawing/2014/main" id="{BE564F28-2304-4301-A6E6-9D4E8E940458}"/>
              </a:ext>
            </a:extLst>
          </p:cNvPr>
          <p:cNvSpPr>
            <a:spLocks noGrp="1" noChangeArrowheads="1"/>
          </p:cNvSpPr>
          <p:nvPr>
            <p:ph type="body" idx="1"/>
          </p:nvPr>
        </p:nvSpPr>
        <p:spPr bwMode="auto">
          <a:xfrm>
            <a:off x="665163" y="2093913"/>
            <a:ext cx="7854950" cy="402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GB" altLang="en-US"/>
              <a:t>Click to edit Master text styles</a:t>
            </a:r>
          </a:p>
          <a:p>
            <a:pPr lvl="1"/>
            <a:r>
              <a:rPr lang="en-GB" altLang="en-US"/>
              <a:t>Second level</a:t>
            </a:r>
          </a:p>
          <a:p>
            <a:pPr lvl="2"/>
            <a:r>
              <a:rPr lang="en-GB" altLang="en-US"/>
              <a:t>Third level</a:t>
            </a:r>
          </a:p>
          <a:p>
            <a:pPr lvl="3"/>
            <a:r>
              <a:rPr lang="en-GB" altLang="en-US"/>
              <a:t>Fourth level</a:t>
            </a:r>
          </a:p>
          <a:p>
            <a:pPr lvl="4"/>
            <a:r>
              <a:rPr lang="en-GB" altLang="en-US"/>
              <a:t>Fifth level</a:t>
            </a:r>
          </a:p>
        </p:txBody>
      </p:sp>
    </p:spTree>
  </p:cSld>
  <p:clrMap bg1="lt1" tx1="dk1" bg2="lt2" tx2="dk2" accent1="accent1" accent2="accent2" accent3="accent3" accent4="accent4" accent5="accent5" accent6="accent6" hlink="hlink" folHlink="folHlink"/>
  <p:sldLayoutIdLst>
    <p:sldLayoutId id="2147484083" r:id="rId1"/>
    <p:sldLayoutId id="2147484072" r:id="rId2"/>
    <p:sldLayoutId id="2147484073" r:id="rId3"/>
    <p:sldLayoutId id="2147484074" r:id="rId4"/>
    <p:sldLayoutId id="2147484075" r:id="rId5"/>
    <p:sldLayoutId id="2147484076" r:id="rId6"/>
    <p:sldLayoutId id="2147484077" r:id="rId7"/>
    <p:sldLayoutId id="2147484078" r:id="rId8"/>
    <p:sldLayoutId id="2147484079" r:id="rId9"/>
    <p:sldLayoutId id="2147484080" r:id="rId10"/>
    <p:sldLayoutId id="2147484081" r:id="rId11"/>
  </p:sldLayoutIdLst>
  <p:txStyles>
    <p:titleStyle>
      <a:lvl1pPr algn="l" rtl="0" eaLnBrk="0" fontAlgn="base" hangingPunct="0">
        <a:spcBef>
          <a:spcPct val="0"/>
        </a:spcBef>
        <a:spcAft>
          <a:spcPct val="0"/>
        </a:spcAft>
        <a:defRPr sz="3000">
          <a:solidFill>
            <a:schemeClr val="tx2"/>
          </a:solidFill>
          <a:latin typeface="+mj-lt"/>
          <a:ea typeface="+mj-ea"/>
          <a:cs typeface="+mj-cs"/>
        </a:defRPr>
      </a:lvl1pPr>
      <a:lvl2pPr algn="l" rtl="0" eaLnBrk="0" fontAlgn="base" hangingPunct="0">
        <a:spcBef>
          <a:spcPct val="0"/>
        </a:spcBef>
        <a:spcAft>
          <a:spcPct val="0"/>
        </a:spcAft>
        <a:defRPr sz="3000">
          <a:solidFill>
            <a:schemeClr val="tx2"/>
          </a:solidFill>
          <a:latin typeface="Arial" charset="0"/>
        </a:defRPr>
      </a:lvl2pPr>
      <a:lvl3pPr algn="l" rtl="0" eaLnBrk="0" fontAlgn="base" hangingPunct="0">
        <a:spcBef>
          <a:spcPct val="0"/>
        </a:spcBef>
        <a:spcAft>
          <a:spcPct val="0"/>
        </a:spcAft>
        <a:defRPr sz="3000">
          <a:solidFill>
            <a:schemeClr val="tx2"/>
          </a:solidFill>
          <a:latin typeface="Arial" charset="0"/>
        </a:defRPr>
      </a:lvl3pPr>
      <a:lvl4pPr algn="l" rtl="0" eaLnBrk="0" fontAlgn="base" hangingPunct="0">
        <a:spcBef>
          <a:spcPct val="0"/>
        </a:spcBef>
        <a:spcAft>
          <a:spcPct val="0"/>
        </a:spcAft>
        <a:defRPr sz="3000">
          <a:solidFill>
            <a:schemeClr val="tx2"/>
          </a:solidFill>
          <a:latin typeface="Arial" charset="0"/>
        </a:defRPr>
      </a:lvl4pPr>
      <a:lvl5pPr algn="l" rtl="0" eaLnBrk="0" fontAlgn="base" hangingPunct="0">
        <a:spcBef>
          <a:spcPct val="0"/>
        </a:spcBef>
        <a:spcAft>
          <a:spcPct val="0"/>
        </a:spcAft>
        <a:defRPr sz="3000">
          <a:solidFill>
            <a:schemeClr val="tx2"/>
          </a:solidFill>
          <a:latin typeface="Arial" charset="0"/>
        </a:defRPr>
      </a:lvl5pPr>
      <a:lvl6pPr marL="457200" algn="l" rtl="0" fontAlgn="base">
        <a:spcBef>
          <a:spcPct val="0"/>
        </a:spcBef>
        <a:spcAft>
          <a:spcPct val="0"/>
        </a:spcAft>
        <a:defRPr sz="3000">
          <a:solidFill>
            <a:schemeClr val="tx2"/>
          </a:solidFill>
          <a:latin typeface="Arial" charset="0"/>
        </a:defRPr>
      </a:lvl6pPr>
      <a:lvl7pPr marL="914400" algn="l" rtl="0" fontAlgn="base">
        <a:spcBef>
          <a:spcPct val="0"/>
        </a:spcBef>
        <a:spcAft>
          <a:spcPct val="0"/>
        </a:spcAft>
        <a:defRPr sz="3000">
          <a:solidFill>
            <a:schemeClr val="tx2"/>
          </a:solidFill>
          <a:latin typeface="Arial" charset="0"/>
        </a:defRPr>
      </a:lvl7pPr>
      <a:lvl8pPr marL="1371600" algn="l" rtl="0" fontAlgn="base">
        <a:spcBef>
          <a:spcPct val="0"/>
        </a:spcBef>
        <a:spcAft>
          <a:spcPct val="0"/>
        </a:spcAft>
        <a:defRPr sz="3000">
          <a:solidFill>
            <a:schemeClr val="tx2"/>
          </a:solidFill>
          <a:latin typeface="Arial" charset="0"/>
        </a:defRPr>
      </a:lvl8pPr>
      <a:lvl9pPr marL="1828800" algn="l" rtl="0" fontAlgn="base">
        <a:spcBef>
          <a:spcPct val="0"/>
        </a:spcBef>
        <a:spcAft>
          <a:spcPct val="0"/>
        </a:spcAft>
        <a:defRPr sz="3000">
          <a:solidFill>
            <a:schemeClr val="tx2"/>
          </a:solidFill>
          <a:latin typeface="Arial" charset="0"/>
        </a:defRPr>
      </a:lvl9pPr>
    </p:titleStyle>
    <p:bodyStyle>
      <a:lvl1pPr marL="342900" indent="-342900" algn="l" rtl="0" eaLnBrk="0" fontAlgn="base" hangingPunct="0">
        <a:lnSpc>
          <a:spcPct val="108000"/>
        </a:lnSpc>
        <a:spcBef>
          <a:spcPct val="0"/>
        </a:spcBef>
        <a:spcAft>
          <a:spcPct val="0"/>
        </a:spcAft>
        <a:buBlip>
          <a:blip r:embed="rId13"/>
        </a:buBlip>
        <a:defRPr sz="2000">
          <a:solidFill>
            <a:srgbClr val="000000"/>
          </a:solidFill>
          <a:latin typeface="+mn-lt"/>
          <a:ea typeface="+mn-ea"/>
          <a:cs typeface="+mn-cs"/>
        </a:defRPr>
      </a:lvl1pPr>
      <a:lvl2pPr marL="742950" indent="-285750" algn="l" rtl="0" eaLnBrk="0" fontAlgn="base" hangingPunct="0">
        <a:lnSpc>
          <a:spcPct val="108000"/>
        </a:lnSpc>
        <a:spcBef>
          <a:spcPct val="0"/>
        </a:spcBef>
        <a:spcAft>
          <a:spcPct val="0"/>
        </a:spcAft>
        <a:buBlip>
          <a:blip r:embed="rId13"/>
        </a:buBlip>
        <a:defRPr sz="2000">
          <a:solidFill>
            <a:srgbClr val="000000"/>
          </a:solidFill>
          <a:latin typeface="+mn-lt"/>
        </a:defRPr>
      </a:lvl2pPr>
      <a:lvl3pPr marL="1143000" indent="-228600" algn="l" rtl="0" eaLnBrk="0" fontAlgn="base" hangingPunct="0">
        <a:lnSpc>
          <a:spcPct val="108000"/>
        </a:lnSpc>
        <a:spcBef>
          <a:spcPct val="0"/>
        </a:spcBef>
        <a:spcAft>
          <a:spcPct val="0"/>
        </a:spcAft>
        <a:buBlip>
          <a:blip r:embed="rId13"/>
        </a:buBlip>
        <a:defRPr sz="2000">
          <a:solidFill>
            <a:srgbClr val="000000"/>
          </a:solidFill>
          <a:latin typeface="+mn-lt"/>
        </a:defRPr>
      </a:lvl3pPr>
      <a:lvl4pPr marL="1600200" indent="-228600" algn="l" rtl="0" eaLnBrk="0" fontAlgn="base" hangingPunct="0">
        <a:lnSpc>
          <a:spcPct val="108000"/>
        </a:lnSpc>
        <a:spcBef>
          <a:spcPct val="0"/>
        </a:spcBef>
        <a:spcAft>
          <a:spcPct val="0"/>
        </a:spcAft>
        <a:buBlip>
          <a:blip r:embed="rId13"/>
        </a:buBlip>
        <a:defRPr sz="2000">
          <a:solidFill>
            <a:srgbClr val="000000"/>
          </a:solidFill>
          <a:latin typeface="+mn-lt"/>
        </a:defRPr>
      </a:lvl4pPr>
      <a:lvl5pPr marL="2057400" indent="-228600" algn="l" rtl="0" eaLnBrk="0" fontAlgn="base" hangingPunct="0">
        <a:lnSpc>
          <a:spcPct val="108000"/>
        </a:lnSpc>
        <a:spcBef>
          <a:spcPct val="0"/>
        </a:spcBef>
        <a:spcAft>
          <a:spcPct val="0"/>
        </a:spcAft>
        <a:buBlip>
          <a:blip r:embed="rId13"/>
        </a:buBlip>
        <a:defRPr sz="2000">
          <a:solidFill>
            <a:srgbClr val="000000"/>
          </a:solidFill>
          <a:latin typeface="+mn-lt"/>
        </a:defRPr>
      </a:lvl5pPr>
      <a:lvl6pPr marL="2514600" indent="-228600" algn="l" rtl="0" fontAlgn="base">
        <a:lnSpc>
          <a:spcPct val="108000"/>
        </a:lnSpc>
        <a:spcBef>
          <a:spcPct val="0"/>
        </a:spcBef>
        <a:spcAft>
          <a:spcPct val="0"/>
        </a:spcAft>
        <a:buBlip>
          <a:blip r:embed="rId14"/>
        </a:buBlip>
        <a:defRPr sz="2000">
          <a:solidFill>
            <a:srgbClr val="000000"/>
          </a:solidFill>
          <a:latin typeface="+mn-lt"/>
        </a:defRPr>
      </a:lvl6pPr>
      <a:lvl7pPr marL="2971800" indent="-228600" algn="l" rtl="0" fontAlgn="base">
        <a:lnSpc>
          <a:spcPct val="108000"/>
        </a:lnSpc>
        <a:spcBef>
          <a:spcPct val="0"/>
        </a:spcBef>
        <a:spcAft>
          <a:spcPct val="0"/>
        </a:spcAft>
        <a:buBlip>
          <a:blip r:embed="rId14"/>
        </a:buBlip>
        <a:defRPr sz="2000">
          <a:solidFill>
            <a:srgbClr val="000000"/>
          </a:solidFill>
          <a:latin typeface="+mn-lt"/>
        </a:defRPr>
      </a:lvl7pPr>
      <a:lvl8pPr marL="3429000" indent="-228600" algn="l" rtl="0" fontAlgn="base">
        <a:lnSpc>
          <a:spcPct val="108000"/>
        </a:lnSpc>
        <a:spcBef>
          <a:spcPct val="0"/>
        </a:spcBef>
        <a:spcAft>
          <a:spcPct val="0"/>
        </a:spcAft>
        <a:buBlip>
          <a:blip r:embed="rId14"/>
        </a:buBlip>
        <a:defRPr sz="2000">
          <a:solidFill>
            <a:srgbClr val="000000"/>
          </a:solidFill>
          <a:latin typeface="+mn-lt"/>
        </a:defRPr>
      </a:lvl8pPr>
      <a:lvl9pPr marL="3886200" indent="-228600" algn="l" rtl="0" fontAlgn="base">
        <a:lnSpc>
          <a:spcPct val="108000"/>
        </a:lnSpc>
        <a:spcBef>
          <a:spcPct val="0"/>
        </a:spcBef>
        <a:spcAft>
          <a:spcPct val="0"/>
        </a:spcAft>
        <a:buBlip>
          <a:blip r:embed="rId14"/>
        </a:buBlip>
        <a:defRPr sz="2000">
          <a:solidFill>
            <a:srgbClr val="000000"/>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Title Placeholder 1">
            <a:extLst>
              <a:ext uri="{FF2B5EF4-FFF2-40B4-BE49-F238E27FC236}">
                <a16:creationId xmlns:a16="http://schemas.microsoft.com/office/drawing/2014/main" id="{1322B390-2BD2-4B95-A90E-06525AD9932D}"/>
              </a:ext>
            </a:extLst>
          </p:cNvPr>
          <p:cNvSpPr>
            <a:spLocks noGrp="1" noChangeArrowheads="1"/>
          </p:cNvSpPr>
          <p:nvPr>
            <p:ph type="title"/>
          </p:nvPr>
        </p:nvSpPr>
        <p:spPr bwMode="auto">
          <a:xfrm>
            <a:off x="371475" y="365125"/>
            <a:ext cx="840105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endParaRPr lang="en-GB" altLang="en-US"/>
          </a:p>
        </p:txBody>
      </p:sp>
      <p:sp>
        <p:nvSpPr>
          <p:cNvPr id="3" name="Text Placeholder 2">
            <a:extLst>
              <a:ext uri="{FF2B5EF4-FFF2-40B4-BE49-F238E27FC236}">
                <a16:creationId xmlns:a16="http://schemas.microsoft.com/office/drawing/2014/main" id="{83BE355A-FC37-40C1-881B-11D9A87A1E61}"/>
              </a:ext>
            </a:extLst>
          </p:cNvPr>
          <p:cNvSpPr>
            <a:spLocks noGrp="1"/>
          </p:cNvSpPr>
          <p:nvPr>
            <p:ph type="body" idx="1"/>
          </p:nvPr>
        </p:nvSpPr>
        <p:spPr>
          <a:xfrm>
            <a:off x="371475" y="1825625"/>
            <a:ext cx="8401050" cy="385921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3AC79F3-7BFD-4B2B-9937-D0CB01C01D76}"/>
              </a:ext>
            </a:extLst>
          </p:cNvPr>
          <p:cNvSpPr>
            <a:spLocks noGrp="1"/>
          </p:cNvSpPr>
          <p:nvPr>
            <p:ph type="dt" sz="half" idx="2"/>
          </p:nvPr>
        </p:nvSpPr>
        <p:spPr>
          <a:xfrm>
            <a:off x="371475" y="5815013"/>
            <a:ext cx="2057400" cy="365125"/>
          </a:xfrm>
          <a:prstGeom prst="rect">
            <a:avLst/>
          </a:prstGeom>
        </p:spPr>
        <p:txBody>
          <a:bodyPr vert="horz" lIns="91440" tIns="45720" rIns="91440" bIns="45720" rtlCol="0" anchor="ctr"/>
          <a:lstStyle>
            <a:lvl1pPr algn="l">
              <a:defRPr sz="1200" b="0" smtClean="0">
                <a:solidFill>
                  <a:schemeClr val="tx1"/>
                </a:solidFill>
                <a:latin typeface="Arial" panose="020B0604020202020204" pitchFamily="34" charset="0"/>
                <a:cs typeface="Arial" panose="020B0604020202020204" pitchFamily="34" charset="0"/>
              </a:defRPr>
            </a:lvl1pPr>
          </a:lstStyle>
          <a:p>
            <a:pPr>
              <a:defRPr/>
            </a:pPr>
            <a:fld id="{EC46710A-AD77-4489-BE9B-4671AE0391BC}" type="datetime1">
              <a:rPr lang="en-GB"/>
              <a:pPr>
                <a:defRPr/>
              </a:pPr>
              <a:t>14/02/2021</a:t>
            </a:fld>
            <a:endParaRPr lang="en-GB"/>
          </a:p>
        </p:txBody>
      </p:sp>
      <p:sp>
        <p:nvSpPr>
          <p:cNvPr id="5" name="Footer Placeholder 4">
            <a:extLst>
              <a:ext uri="{FF2B5EF4-FFF2-40B4-BE49-F238E27FC236}">
                <a16:creationId xmlns:a16="http://schemas.microsoft.com/office/drawing/2014/main" id="{85D0D257-02C6-4B88-B728-A31860AD3CB2}"/>
              </a:ext>
            </a:extLst>
          </p:cNvPr>
          <p:cNvSpPr>
            <a:spLocks noGrp="1"/>
          </p:cNvSpPr>
          <p:nvPr>
            <p:ph type="ftr" sz="quarter" idx="3"/>
          </p:nvPr>
        </p:nvSpPr>
        <p:spPr>
          <a:xfrm>
            <a:off x="6715125" y="5815013"/>
            <a:ext cx="2057400" cy="365125"/>
          </a:xfrm>
          <a:prstGeom prst="rect">
            <a:avLst/>
          </a:prstGeom>
        </p:spPr>
        <p:txBody>
          <a:bodyPr vert="horz" lIns="91440" tIns="45720" rIns="91440" bIns="45720" rtlCol="0" anchor="ctr"/>
          <a:lstStyle>
            <a:lvl1pPr algn="r">
              <a:defRPr sz="1200" b="0">
                <a:solidFill>
                  <a:schemeClr val="tx1"/>
                </a:solidFill>
                <a:latin typeface="Arial" panose="020B0604020202020204" pitchFamily="34" charset="0"/>
                <a:cs typeface="Arial" panose="020B0604020202020204" pitchFamily="34" charset="0"/>
              </a:defRPr>
            </a:lvl1pPr>
          </a:lstStyle>
          <a:p>
            <a:pPr>
              <a:defRPr/>
            </a:pPr>
            <a:endParaRPr lang="en-GB"/>
          </a:p>
        </p:txBody>
      </p:sp>
      <p:sp>
        <p:nvSpPr>
          <p:cNvPr id="6" name="Slide Number Placeholder 5">
            <a:extLst>
              <a:ext uri="{FF2B5EF4-FFF2-40B4-BE49-F238E27FC236}">
                <a16:creationId xmlns:a16="http://schemas.microsoft.com/office/drawing/2014/main" id="{3201B7CE-A778-4036-BB74-3EFF1FE745A8}"/>
              </a:ext>
            </a:extLst>
          </p:cNvPr>
          <p:cNvSpPr>
            <a:spLocks noGrp="1"/>
          </p:cNvSpPr>
          <p:nvPr>
            <p:ph type="sldNum" sz="quarter" idx="4"/>
          </p:nvPr>
        </p:nvSpPr>
        <p:spPr>
          <a:xfrm>
            <a:off x="4321175" y="6362700"/>
            <a:ext cx="539750" cy="365125"/>
          </a:xfrm>
          <a:prstGeom prst="rect">
            <a:avLst/>
          </a:prstGeom>
        </p:spPr>
        <p:txBody>
          <a:bodyPr vert="horz" lIns="91440" tIns="45720" rIns="91440" bIns="45720" rtlCol="0" anchor="ctr"/>
          <a:lstStyle>
            <a:lvl1pPr algn="ctr">
              <a:defRPr sz="1200" b="0" smtClean="0">
                <a:solidFill>
                  <a:schemeClr val="tx1"/>
                </a:solidFill>
                <a:latin typeface="Arial" panose="020B0604020202020204" pitchFamily="34" charset="0"/>
                <a:cs typeface="Arial" panose="020B0604020202020204" pitchFamily="34" charset="0"/>
              </a:defRPr>
            </a:lvl1pPr>
          </a:lstStyle>
          <a:p>
            <a:pPr>
              <a:defRPr/>
            </a:pPr>
            <a:fld id="{9533C99A-DD17-4AFC-BC41-73805C8BC5F1}" type="slidenum">
              <a:rPr lang="en-GB"/>
              <a:pPr>
                <a:defRPr/>
              </a:pPr>
              <a:t>‹#›</a:t>
            </a:fld>
            <a:endParaRPr lang="en-GB"/>
          </a:p>
        </p:txBody>
      </p:sp>
    </p:spTree>
  </p:cSld>
  <p:clrMap bg1="lt1" tx1="dk1" bg2="lt2" tx2="dk2" accent1="accent1" accent2="accent2" accent3="accent3" accent4="accent4" accent5="accent5" accent6="accent6" hlink="hlink" folHlink="folHlink"/>
  <p:sldLayoutIdLst>
    <p:sldLayoutId id="2147484084" r:id="rId1"/>
    <p:sldLayoutId id="2147484085" r:id="rId2"/>
    <p:sldLayoutId id="2147484086" r:id="rId3"/>
    <p:sldLayoutId id="2147484087" r:id="rId4"/>
    <p:sldLayoutId id="2147484088" r:id="rId5"/>
    <p:sldLayoutId id="2147484089" r:id="rId6"/>
    <p:sldLayoutId id="2147484090" r:id="rId7"/>
    <p:sldLayoutId id="2147484091" r:id="rId8"/>
    <p:sldLayoutId id="2147484092" r:id="rId9"/>
    <p:sldLayoutId id="2147484093" r:id="rId10"/>
    <p:sldLayoutId id="2147484094" r:id="rId11"/>
    <p:sldLayoutId id="2147484095" r:id="rId12"/>
    <p:sldLayoutId id="2147484096" r:id="rId13"/>
    <p:sldLayoutId id="2147484097" r:id="rId14"/>
    <p:sldLayoutId id="2147484098" r:id="rId15"/>
  </p:sldLayoutIdLst>
  <p:txStyles>
    <p:titleStyle>
      <a:lvl1pPr algn="l" defTabSz="684213" rtl="0" fontAlgn="base">
        <a:lnSpc>
          <a:spcPct val="90000"/>
        </a:lnSpc>
        <a:spcBef>
          <a:spcPct val="0"/>
        </a:spcBef>
        <a:spcAft>
          <a:spcPct val="0"/>
        </a:spcAft>
        <a:defRPr sz="3200" kern="1200">
          <a:solidFill>
            <a:schemeClr val="tx1"/>
          </a:solidFill>
          <a:latin typeface="Sanchez Regular" panose="02000000000000000000" pitchFamily="50" charset="0"/>
          <a:ea typeface="+mj-ea"/>
          <a:cs typeface="+mj-cs"/>
        </a:defRPr>
      </a:lvl1pPr>
      <a:lvl2pPr algn="l" defTabSz="684213" rtl="0" fontAlgn="base">
        <a:lnSpc>
          <a:spcPct val="90000"/>
        </a:lnSpc>
        <a:spcBef>
          <a:spcPct val="0"/>
        </a:spcBef>
        <a:spcAft>
          <a:spcPct val="0"/>
        </a:spcAft>
        <a:defRPr sz="3200">
          <a:solidFill>
            <a:schemeClr val="tx1"/>
          </a:solidFill>
          <a:latin typeface="Sanchez Regular"/>
        </a:defRPr>
      </a:lvl2pPr>
      <a:lvl3pPr algn="l" defTabSz="684213" rtl="0" fontAlgn="base">
        <a:lnSpc>
          <a:spcPct val="90000"/>
        </a:lnSpc>
        <a:spcBef>
          <a:spcPct val="0"/>
        </a:spcBef>
        <a:spcAft>
          <a:spcPct val="0"/>
        </a:spcAft>
        <a:defRPr sz="3200">
          <a:solidFill>
            <a:schemeClr val="tx1"/>
          </a:solidFill>
          <a:latin typeface="Sanchez Regular"/>
        </a:defRPr>
      </a:lvl3pPr>
      <a:lvl4pPr algn="l" defTabSz="684213" rtl="0" fontAlgn="base">
        <a:lnSpc>
          <a:spcPct val="90000"/>
        </a:lnSpc>
        <a:spcBef>
          <a:spcPct val="0"/>
        </a:spcBef>
        <a:spcAft>
          <a:spcPct val="0"/>
        </a:spcAft>
        <a:defRPr sz="3200">
          <a:solidFill>
            <a:schemeClr val="tx1"/>
          </a:solidFill>
          <a:latin typeface="Sanchez Regular"/>
        </a:defRPr>
      </a:lvl4pPr>
      <a:lvl5pPr algn="l" defTabSz="684213" rtl="0" fontAlgn="base">
        <a:lnSpc>
          <a:spcPct val="90000"/>
        </a:lnSpc>
        <a:spcBef>
          <a:spcPct val="0"/>
        </a:spcBef>
        <a:spcAft>
          <a:spcPct val="0"/>
        </a:spcAft>
        <a:defRPr sz="3200">
          <a:solidFill>
            <a:schemeClr val="tx1"/>
          </a:solidFill>
          <a:latin typeface="Sanchez Regular"/>
        </a:defRPr>
      </a:lvl5pPr>
      <a:lvl6pPr marL="457200" algn="l" defTabSz="684213" rtl="0" fontAlgn="base">
        <a:lnSpc>
          <a:spcPct val="90000"/>
        </a:lnSpc>
        <a:spcBef>
          <a:spcPct val="0"/>
        </a:spcBef>
        <a:spcAft>
          <a:spcPct val="0"/>
        </a:spcAft>
        <a:defRPr sz="3200">
          <a:solidFill>
            <a:schemeClr val="tx1"/>
          </a:solidFill>
          <a:latin typeface="Sanchez Regular"/>
        </a:defRPr>
      </a:lvl6pPr>
      <a:lvl7pPr marL="914400" algn="l" defTabSz="684213" rtl="0" fontAlgn="base">
        <a:lnSpc>
          <a:spcPct val="90000"/>
        </a:lnSpc>
        <a:spcBef>
          <a:spcPct val="0"/>
        </a:spcBef>
        <a:spcAft>
          <a:spcPct val="0"/>
        </a:spcAft>
        <a:defRPr sz="3200">
          <a:solidFill>
            <a:schemeClr val="tx1"/>
          </a:solidFill>
          <a:latin typeface="Sanchez Regular"/>
        </a:defRPr>
      </a:lvl7pPr>
      <a:lvl8pPr marL="1371600" algn="l" defTabSz="684213" rtl="0" fontAlgn="base">
        <a:lnSpc>
          <a:spcPct val="90000"/>
        </a:lnSpc>
        <a:spcBef>
          <a:spcPct val="0"/>
        </a:spcBef>
        <a:spcAft>
          <a:spcPct val="0"/>
        </a:spcAft>
        <a:defRPr sz="3200">
          <a:solidFill>
            <a:schemeClr val="tx1"/>
          </a:solidFill>
          <a:latin typeface="Sanchez Regular"/>
        </a:defRPr>
      </a:lvl8pPr>
      <a:lvl9pPr marL="1828800" algn="l" defTabSz="684213" rtl="0" fontAlgn="base">
        <a:lnSpc>
          <a:spcPct val="90000"/>
        </a:lnSpc>
        <a:spcBef>
          <a:spcPct val="0"/>
        </a:spcBef>
        <a:spcAft>
          <a:spcPct val="0"/>
        </a:spcAft>
        <a:defRPr sz="3200">
          <a:solidFill>
            <a:schemeClr val="tx1"/>
          </a:solidFill>
          <a:latin typeface="Sanchez Regular"/>
        </a:defRPr>
      </a:lvl9pPr>
    </p:titleStyle>
    <p:bodyStyle>
      <a:lvl1pPr marL="169863" indent="-169863" algn="l" defTabSz="684213" rtl="0" fontAlgn="base">
        <a:lnSpc>
          <a:spcPct val="90000"/>
        </a:lnSpc>
        <a:spcBef>
          <a:spcPts val="750"/>
        </a:spcBef>
        <a:spcAft>
          <a:spcPct val="0"/>
        </a:spcAft>
        <a:buSzPct val="85000"/>
        <a:buFont typeface="Wingdings" panose="05000000000000000000" pitchFamily="2" charset="2"/>
        <a:buChar char="§"/>
        <a:defRPr sz="2100" kern="1200">
          <a:solidFill>
            <a:schemeClr val="tx1"/>
          </a:solidFill>
          <a:latin typeface="Arial" panose="020B0604020202020204" pitchFamily="34" charset="0"/>
          <a:ea typeface="+mn-ea"/>
          <a:cs typeface="Arial" panose="020B0604020202020204" pitchFamily="34" charset="0"/>
        </a:defRPr>
      </a:lvl1pPr>
      <a:lvl2pPr marL="512763" indent="-169863" algn="l" defTabSz="684213" rtl="0" fontAlgn="base">
        <a:lnSpc>
          <a:spcPct val="90000"/>
        </a:lnSpc>
        <a:spcBef>
          <a:spcPts val="375"/>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2pPr>
      <a:lvl3pPr marL="855663" indent="-169863" algn="l" defTabSz="684213" rtl="0" fontAlgn="base">
        <a:lnSpc>
          <a:spcPct val="90000"/>
        </a:lnSpc>
        <a:spcBef>
          <a:spcPts val="375"/>
        </a:spcBef>
        <a:spcAft>
          <a:spcPct val="0"/>
        </a:spcAft>
        <a:buSzPct val="85000"/>
        <a:buFont typeface="Wingdings" panose="05000000000000000000" pitchFamily="2" charset="2"/>
        <a:buChar char="Ø"/>
        <a:defRPr sz="1500" kern="1200">
          <a:solidFill>
            <a:schemeClr val="tx1"/>
          </a:solidFill>
          <a:latin typeface="Arial" panose="020B0604020202020204" pitchFamily="34" charset="0"/>
          <a:ea typeface="+mn-ea"/>
          <a:cs typeface="Arial" panose="020B0604020202020204" pitchFamily="34" charset="0"/>
        </a:defRPr>
      </a:lvl3pPr>
      <a:lvl4pPr marL="1198563" indent="-169863" algn="l" defTabSz="684213" rtl="0" fontAlgn="base">
        <a:lnSpc>
          <a:spcPct val="90000"/>
        </a:lnSpc>
        <a:spcBef>
          <a:spcPts val="375"/>
        </a:spcBef>
        <a:spcAft>
          <a:spcPct val="0"/>
        </a:spcAft>
        <a:buFont typeface="Arial" panose="020B0604020202020204" pitchFamily="34" charset="0"/>
        <a:buChar char="•"/>
        <a:defRPr sz="1300" kern="1200">
          <a:solidFill>
            <a:schemeClr val="tx1"/>
          </a:solidFill>
          <a:latin typeface="Arial" panose="020B0604020202020204" pitchFamily="34" charset="0"/>
          <a:ea typeface="+mn-ea"/>
          <a:cs typeface="Arial" panose="020B0604020202020204" pitchFamily="34" charset="0"/>
        </a:defRPr>
      </a:lvl4pPr>
      <a:lvl5pPr marL="1541463" indent="-169863" algn="l" defTabSz="684213" rtl="0" fontAlgn="base">
        <a:lnSpc>
          <a:spcPct val="90000"/>
        </a:lnSpc>
        <a:spcBef>
          <a:spcPts val="375"/>
        </a:spcBef>
        <a:spcAft>
          <a:spcPct val="0"/>
        </a:spcAft>
        <a:buFont typeface="Courier New" panose="02070309020205020404" pitchFamily="49" charset="0"/>
        <a:buChar char="o"/>
        <a:defRPr sz="1300" kern="1200">
          <a:solidFill>
            <a:schemeClr val="tx1"/>
          </a:solidFill>
          <a:latin typeface="Arial" panose="020B0604020202020204" pitchFamily="34" charset="0"/>
          <a:ea typeface="+mn-ea"/>
          <a:cs typeface="Arial" panose="020B0604020202020204" pitchFamily="34" charset="0"/>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783" rtl="0" eaLnBrk="1" latinLnBrk="0" hangingPunct="1">
        <a:defRPr sz="135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098" name="Title Placeholder 1">
            <a:extLst>
              <a:ext uri="{FF2B5EF4-FFF2-40B4-BE49-F238E27FC236}">
                <a16:creationId xmlns:a16="http://schemas.microsoft.com/office/drawing/2014/main" id="{2DF0FA2E-810A-4825-97C1-9726920BEFC4}"/>
              </a:ext>
            </a:extLst>
          </p:cNvPr>
          <p:cNvSpPr>
            <a:spLocks noGrp="1"/>
          </p:cNvSpPr>
          <p:nvPr>
            <p:ph type="title"/>
          </p:nvPr>
        </p:nvSpPr>
        <p:spPr bwMode="auto">
          <a:xfrm>
            <a:off x="4008438" y="233363"/>
            <a:ext cx="4678362" cy="619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endParaRPr lang="en-GB" altLang="en-US"/>
          </a:p>
        </p:txBody>
      </p:sp>
      <p:sp>
        <p:nvSpPr>
          <p:cNvPr id="4099" name="Text Placeholder 2">
            <a:extLst>
              <a:ext uri="{FF2B5EF4-FFF2-40B4-BE49-F238E27FC236}">
                <a16:creationId xmlns:a16="http://schemas.microsoft.com/office/drawing/2014/main" id="{3F8306E9-6210-4FBB-B563-D19B5DDFAF5D}"/>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endParaRPr lang="en-GB" altLang="en-US"/>
          </a:p>
        </p:txBody>
      </p:sp>
      <p:pic>
        <p:nvPicPr>
          <p:cNvPr id="4100" name="Picture 7" descr="logo-ltr.tif">
            <a:extLst>
              <a:ext uri="{FF2B5EF4-FFF2-40B4-BE49-F238E27FC236}">
                <a16:creationId xmlns:a16="http://schemas.microsoft.com/office/drawing/2014/main" id="{1241532E-89A6-40AF-AAA3-7804EED6C99A}"/>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250825" y="290513"/>
            <a:ext cx="1944688" cy="563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9" name="Straight Connector 8">
            <a:extLst>
              <a:ext uri="{FF2B5EF4-FFF2-40B4-BE49-F238E27FC236}">
                <a16:creationId xmlns:a16="http://schemas.microsoft.com/office/drawing/2014/main" id="{59C48F52-8834-48D6-9D9F-3768D4A04169}"/>
              </a:ext>
            </a:extLst>
          </p:cNvPr>
          <p:cNvCxnSpPr/>
          <p:nvPr/>
        </p:nvCxnSpPr>
        <p:spPr>
          <a:xfrm>
            <a:off x="250825" y="1149350"/>
            <a:ext cx="8642350" cy="0"/>
          </a:xfrm>
          <a:prstGeom prst="line">
            <a:avLst/>
          </a:prstGeom>
          <a:ln w="190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FB45838A-2120-4FB4-B83E-422B0D097726}"/>
              </a:ext>
            </a:extLst>
          </p:cNvPr>
          <p:cNvCxnSpPr/>
          <p:nvPr/>
        </p:nvCxnSpPr>
        <p:spPr>
          <a:xfrm>
            <a:off x="250825" y="6165850"/>
            <a:ext cx="8642350" cy="0"/>
          </a:xfrm>
          <a:prstGeom prst="line">
            <a:avLst/>
          </a:prstGeom>
          <a:ln w="190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pic>
        <p:nvPicPr>
          <p:cNvPr id="4103" name="Picture 11" descr="address.gif">
            <a:extLst>
              <a:ext uri="{FF2B5EF4-FFF2-40B4-BE49-F238E27FC236}">
                <a16:creationId xmlns:a16="http://schemas.microsoft.com/office/drawing/2014/main" id="{C69B724D-B15F-4F00-93B8-E4FD68985E18}"/>
              </a:ext>
            </a:extLst>
          </p:cNvPr>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7400925" y="6237288"/>
            <a:ext cx="1492250"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Footer Placeholder 4">
            <a:extLst>
              <a:ext uri="{FF2B5EF4-FFF2-40B4-BE49-F238E27FC236}">
                <a16:creationId xmlns:a16="http://schemas.microsoft.com/office/drawing/2014/main" id="{2C33D883-B05F-4A65-9D35-93D1E04AFEC6}"/>
              </a:ext>
            </a:extLst>
          </p:cNvPr>
          <p:cNvSpPr>
            <a:spLocks noGrp="1"/>
          </p:cNvSpPr>
          <p:nvPr>
            <p:ph type="ftr" sz="quarter" idx="3"/>
          </p:nvPr>
        </p:nvSpPr>
        <p:spPr>
          <a:xfrm>
            <a:off x="128588" y="6246813"/>
            <a:ext cx="3867150" cy="365125"/>
          </a:xfrm>
          <a:prstGeom prst="rect">
            <a:avLst/>
          </a:prstGeom>
        </p:spPr>
        <p:txBody>
          <a:bodyPr vert="horz" lIns="91440" tIns="45720" rIns="91440" bIns="45720" rtlCol="0" anchor="ctr"/>
          <a:lstStyle>
            <a:lvl1pPr algn="l" eaLnBrk="1" fontAlgn="auto" hangingPunct="1">
              <a:spcBef>
                <a:spcPts val="0"/>
              </a:spcBef>
              <a:spcAft>
                <a:spcPts val="0"/>
              </a:spcAft>
              <a:defRPr sz="900">
                <a:solidFill>
                  <a:schemeClr val="tx1">
                    <a:tint val="75000"/>
                  </a:schemeClr>
                </a:solidFill>
                <a:latin typeface="Arial" pitchFamily="34" charset="0"/>
                <a:cs typeface="Arial" pitchFamily="34" charset="0"/>
              </a:defRPr>
            </a:lvl1pPr>
          </a:lstStyle>
          <a:p>
            <a:pPr>
              <a:defRPr/>
            </a:pPr>
            <a:endParaRPr lang="en-GB"/>
          </a:p>
        </p:txBody>
      </p:sp>
      <p:sp>
        <p:nvSpPr>
          <p:cNvPr id="18" name="Slide Number Placeholder 5">
            <a:extLst>
              <a:ext uri="{FF2B5EF4-FFF2-40B4-BE49-F238E27FC236}">
                <a16:creationId xmlns:a16="http://schemas.microsoft.com/office/drawing/2014/main" id="{4C020B36-4FF5-4734-8147-6178AD0A1709}"/>
              </a:ext>
            </a:extLst>
          </p:cNvPr>
          <p:cNvSpPr>
            <a:spLocks noGrp="1"/>
          </p:cNvSpPr>
          <p:nvPr>
            <p:ph type="sldNum" sz="quarter" idx="4"/>
          </p:nvPr>
        </p:nvSpPr>
        <p:spPr>
          <a:xfrm>
            <a:off x="4211638" y="6251575"/>
            <a:ext cx="720725" cy="365125"/>
          </a:xfrm>
          <a:prstGeom prst="rect">
            <a:avLst/>
          </a:prstGeom>
        </p:spPr>
        <p:txBody>
          <a:bodyPr vert="horz" wrap="square" lIns="91440" tIns="45720" rIns="91440" bIns="45720" numCol="1" anchor="ctr" anchorCtr="0" compatLnSpc="1">
            <a:prstTxWarp prst="textNoShape">
              <a:avLst/>
            </a:prstTxWarp>
          </a:bodyPr>
          <a:lstStyle>
            <a:lvl1pPr algn="ctr" eaLnBrk="1" hangingPunct="1">
              <a:defRPr sz="900">
                <a:solidFill>
                  <a:srgbClr val="898989"/>
                </a:solidFill>
              </a:defRPr>
            </a:lvl1pPr>
          </a:lstStyle>
          <a:p>
            <a:pPr>
              <a:defRPr/>
            </a:pPr>
            <a:fld id="{2000717E-6032-47B6-BC73-46EC5E65417F}" type="slidenum">
              <a:rPr lang="en-GB" altLang="en-US"/>
              <a:pPr>
                <a:defRPr/>
              </a:pPr>
              <a:t>‹#›</a:t>
            </a:fld>
            <a:endParaRPr lang="en-GB" altLang="en-US"/>
          </a:p>
        </p:txBody>
      </p:sp>
      <p:sp>
        <p:nvSpPr>
          <p:cNvPr id="20" name="Date Placeholder 6">
            <a:extLst>
              <a:ext uri="{FF2B5EF4-FFF2-40B4-BE49-F238E27FC236}">
                <a16:creationId xmlns:a16="http://schemas.microsoft.com/office/drawing/2014/main" id="{36E32857-AD3C-4672-BF8D-4036486CE66F}"/>
              </a:ext>
            </a:extLst>
          </p:cNvPr>
          <p:cNvSpPr>
            <a:spLocks noGrp="1"/>
          </p:cNvSpPr>
          <p:nvPr>
            <p:ph type="dt" sz="half" idx="2"/>
          </p:nvPr>
        </p:nvSpPr>
        <p:spPr>
          <a:xfrm>
            <a:off x="6732588" y="620713"/>
            <a:ext cx="2133600" cy="365125"/>
          </a:xfrm>
          <a:prstGeom prst="rect">
            <a:avLst/>
          </a:prstGeom>
        </p:spPr>
        <p:txBody>
          <a:bodyPr/>
          <a:lstStyle>
            <a:lvl1pPr algn="r" eaLnBrk="1" fontAlgn="auto" hangingPunct="1">
              <a:spcBef>
                <a:spcPts val="0"/>
              </a:spcBef>
              <a:spcAft>
                <a:spcPts val="0"/>
              </a:spcAft>
              <a:defRPr sz="900">
                <a:solidFill>
                  <a:srgbClr val="898989"/>
                </a:solidFill>
                <a:latin typeface="Arial" pitchFamily="34" charset="0"/>
                <a:cs typeface="Arial" pitchFamily="34" charset="0"/>
              </a:defRPr>
            </a:lvl1pPr>
          </a:lstStyle>
          <a:p>
            <a:pPr>
              <a:defRPr/>
            </a:pPr>
            <a:r>
              <a:rPr lang="en-GB"/>
              <a:t>Period 7</a:t>
            </a:r>
          </a:p>
        </p:txBody>
      </p:sp>
      <p:pic>
        <p:nvPicPr>
          <p:cNvPr id="4107" name="Picture 10">
            <a:extLst>
              <a:ext uri="{FF2B5EF4-FFF2-40B4-BE49-F238E27FC236}">
                <a16:creationId xmlns:a16="http://schemas.microsoft.com/office/drawing/2014/main" id="{F8977927-54BA-4FFA-8F07-BF0755EEFACB}"/>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401888" y="0"/>
            <a:ext cx="160655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099" r:id="rId1"/>
    <p:sldLayoutId id="2147484100" r:id="rId2"/>
    <p:sldLayoutId id="2147484101" r:id="rId3"/>
    <p:sldLayoutId id="2147484102" r:id="rId4"/>
    <p:sldLayoutId id="2147484103" r:id="rId5"/>
    <p:sldLayoutId id="2147484104" r:id="rId6"/>
    <p:sldLayoutId id="2147484105" r:id="rId7"/>
  </p:sldLayoutIdLst>
  <p:transition spd="slow">
    <p:random/>
  </p:transition>
  <p:hf hdr="0"/>
  <p:txStyles>
    <p:titleStyle>
      <a:lvl1pPr algn="l" rtl="0" fontAlgn="base">
        <a:spcBef>
          <a:spcPct val="0"/>
        </a:spcBef>
        <a:spcAft>
          <a:spcPct val="0"/>
        </a:spcAft>
        <a:defRPr sz="2400" kern="1200">
          <a:solidFill>
            <a:srgbClr val="9A1D2B"/>
          </a:solidFill>
          <a:latin typeface="Arial" pitchFamily="34" charset="0"/>
          <a:ea typeface="+mj-ea"/>
          <a:cs typeface="Arial" pitchFamily="34" charset="0"/>
        </a:defRPr>
      </a:lvl1pPr>
      <a:lvl2pPr algn="l" rtl="0" fontAlgn="base">
        <a:spcBef>
          <a:spcPct val="0"/>
        </a:spcBef>
        <a:spcAft>
          <a:spcPct val="0"/>
        </a:spcAft>
        <a:defRPr sz="2400">
          <a:solidFill>
            <a:srgbClr val="9A1D2B"/>
          </a:solidFill>
          <a:latin typeface="Arial" charset="0"/>
          <a:cs typeface="Arial" charset="0"/>
        </a:defRPr>
      </a:lvl2pPr>
      <a:lvl3pPr algn="l" rtl="0" fontAlgn="base">
        <a:spcBef>
          <a:spcPct val="0"/>
        </a:spcBef>
        <a:spcAft>
          <a:spcPct val="0"/>
        </a:spcAft>
        <a:defRPr sz="2400">
          <a:solidFill>
            <a:srgbClr val="9A1D2B"/>
          </a:solidFill>
          <a:latin typeface="Arial" charset="0"/>
          <a:cs typeface="Arial" charset="0"/>
        </a:defRPr>
      </a:lvl3pPr>
      <a:lvl4pPr algn="l" rtl="0" fontAlgn="base">
        <a:spcBef>
          <a:spcPct val="0"/>
        </a:spcBef>
        <a:spcAft>
          <a:spcPct val="0"/>
        </a:spcAft>
        <a:defRPr sz="2400">
          <a:solidFill>
            <a:srgbClr val="9A1D2B"/>
          </a:solidFill>
          <a:latin typeface="Arial" charset="0"/>
          <a:cs typeface="Arial" charset="0"/>
        </a:defRPr>
      </a:lvl4pPr>
      <a:lvl5pPr algn="l" rtl="0" fontAlgn="base">
        <a:spcBef>
          <a:spcPct val="0"/>
        </a:spcBef>
        <a:spcAft>
          <a:spcPct val="0"/>
        </a:spcAft>
        <a:defRPr sz="2400">
          <a:solidFill>
            <a:srgbClr val="9A1D2B"/>
          </a:solidFill>
          <a:latin typeface="Arial" charset="0"/>
          <a:cs typeface="Arial" charset="0"/>
        </a:defRPr>
      </a:lvl5pPr>
      <a:lvl6pPr marL="342900" algn="l" rtl="0" eaLnBrk="1" fontAlgn="base" hangingPunct="1">
        <a:spcBef>
          <a:spcPct val="0"/>
        </a:spcBef>
        <a:spcAft>
          <a:spcPct val="0"/>
        </a:spcAft>
        <a:defRPr sz="2400">
          <a:solidFill>
            <a:srgbClr val="9A1D2B"/>
          </a:solidFill>
          <a:latin typeface="Arial" charset="0"/>
          <a:cs typeface="Arial" charset="0"/>
        </a:defRPr>
      </a:lvl6pPr>
      <a:lvl7pPr marL="685800" algn="l" rtl="0" eaLnBrk="1" fontAlgn="base" hangingPunct="1">
        <a:spcBef>
          <a:spcPct val="0"/>
        </a:spcBef>
        <a:spcAft>
          <a:spcPct val="0"/>
        </a:spcAft>
        <a:defRPr sz="2400">
          <a:solidFill>
            <a:srgbClr val="9A1D2B"/>
          </a:solidFill>
          <a:latin typeface="Arial" charset="0"/>
          <a:cs typeface="Arial" charset="0"/>
        </a:defRPr>
      </a:lvl7pPr>
      <a:lvl8pPr marL="1028700" algn="l" rtl="0" eaLnBrk="1" fontAlgn="base" hangingPunct="1">
        <a:spcBef>
          <a:spcPct val="0"/>
        </a:spcBef>
        <a:spcAft>
          <a:spcPct val="0"/>
        </a:spcAft>
        <a:defRPr sz="2400">
          <a:solidFill>
            <a:srgbClr val="9A1D2B"/>
          </a:solidFill>
          <a:latin typeface="Arial" charset="0"/>
          <a:cs typeface="Arial" charset="0"/>
        </a:defRPr>
      </a:lvl8pPr>
      <a:lvl9pPr marL="1371600" algn="l" rtl="0" eaLnBrk="1" fontAlgn="base" hangingPunct="1">
        <a:spcBef>
          <a:spcPct val="0"/>
        </a:spcBef>
        <a:spcAft>
          <a:spcPct val="0"/>
        </a:spcAft>
        <a:defRPr sz="2400">
          <a:solidFill>
            <a:srgbClr val="9A1D2B"/>
          </a:solidFill>
          <a:latin typeface="Arial" charset="0"/>
          <a:cs typeface="Arial" charset="0"/>
        </a:defRPr>
      </a:lvl9pPr>
    </p:titleStyle>
    <p:bodyStyle>
      <a:lvl1pPr marL="257175" indent="-257175"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1pPr>
      <a:lvl2pPr marL="557213" indent="-214313" algn="l" rtl="0" fontAlgn="base">
        <a:spcBef>
          <a:spcPct val="20000"/>
        </a:spcBef>
        <a:spcAft>
          <a:spcPct val="0"/>
        </a:spcAft>
        <a:buFont typeface="Arial" panose="020B0604020202020204" pitchFamily="34" charset="0"/>
        <a:buChar char="•"/>
        <a:defRPr sz="2100" kern="1200">
          <a:solidFill>
            <a:srgbClr val="BF2F37"/>
          </a:solidFill>
          <a:latin typeface="+mn-lt"/>
          <a:ea typeface="+mn-ea"/>
          <a:cs typeface="+mn-cs"/>
        </a:defRPr>
      </a:lvl2pPr>
      <a:lvl3pPr marL="857250" indent="-171450" algn="l" rtl="0" fontAlgn="base">
        <a:spcBef>
          <a:spcPct val="20000"/>
        </a:spcBef>
        <a:spcAft>
          <a:spcPct val="0"/>
        </a:spcAft>
        <a:buFont typeface="Arial" panose="020B0604020202020204" pitchFamily="34" charset="0"/>
        <a:buChar char="•"/>
        <a:defRPr kern="1200">
          <a:solidFill>
            <a:schemeClr val="tx1"/>
          </a:solidFill>
          <a:latin typeface="+mn-lt"/>
          <a:ea typeface="+mn-ea"/>
          <a:cs typeface="+mn-cs"/>
        </a:defRPr>
      </a:lvl3pPr>
      <a:lvl4pPr marL="1200150" indent="-171450" algn="l" rtl="0" fontAlgn="base">
        <a:spcBef>
          <a:spcPct val="20000"/>
        </a:spcBef>
        <a:spcAft>
          <a:spcPct val="0"/>
        </a:spcAft>
        <a:buFont typeface="Arial" panose="020B0604020202020204" pitchFamily="34" charset="0"/>
        <a:buChar char="–"/>
        <a:defRPr sz="1500" kern="1200">
          <a:solidFill>
            <a:schemeClr val="tx1"/>
          </a:solidFill>
          <a:latin typeface="+mn-lt"/>
          <a:ea typeface="+mn-ea"/>
          <a:cs typeface="+mn-cs"/>
        </a:defRPr>
      </a:lvl4pPr>
      <a:lvl5pPr marL="1543050" indent="-171450" algn="l" rtl="0" fontAlgn="base">
        <a:spcBef>
          <a:spcPct val="20000"/>
        </a:spcBef>
        <a:spcAft>
          <a:spcPct val="0"/>
        </a:spcAft>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B7C7EFF-4B85-47B4-9AEE-BAC2AEA4EE42}"/>
              </a:ext>
            </a:extLst>
          </p:cNvPr>
          <p:cNvSpPr>
            <a:spLocks noGrp="1"/>
          </p:cNvSpPr>
          <p:nvPr>
            <p:ph type="title"/>
          </p:nvPr>
        </p:nvSpPr>
        <p:spPr>
          <a:xfrm>
            <a:off x="370800" y="365126"/>
            <a:ext cx="8402400" cy="1325563"/>
          </a:xfrm>
          <a:prstGeom prst="rect">
            <a:avLst/>
          </a:prstGeom>
        </p:spPr>
        <p:txBody>
          <a:bodyPr vert="horz" lIns="91440" tIns="45720" rIns="91440" bIns="45720" rtlCol="0" anchor="ctr">
            <a:no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83BE355A-FC37-40C1-881B-11D9A87A1E61}"/>
              </a:ext>
            </a:extLst>
          </p:cNvPr>
          <p:cNvSpPr>
            <a:spLocks noGrp="1"/>
          </p:cNvSpPr>
          <p:nvPr>
            <p:ph type="body" idx="1"/>
          </p:nvPr>
        </p:nvSpPr>
        <p:spPr>
          <a:xfrm>
            <a:off x="370800" y="1825627"/>
            <a:ext cx="8402400" cy="3859889"/>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3AC79F3-7BFD-4B2B-9937-D0CB01C01D76}"/>
              </a:ext>
            </a:extLst>
          </p:cNvPr>
          <p:cNvSpPr>
            <a:spLocks noGrp="1"/>
          </p:cNvSpPr>
          <p:nvPr>
            <p:ph type="dt" sz="half" idx="2"/>
          </p:nvPr>
        </p:nvSpPr>
        <p:spPr>
          <a:xfrm>
            <a:off x="370800" y="5814791"/>
            <a:ext cx="2057400" cy="365125"/>
          </a:xfrm>
          <a:prstGeom prst="rect">
            <a:avLst/>
          </a:prstGeom>
        </p:spPr>
        <p:txBody>
          <a:bodyPr vert="horz" lIns="91440" tIns="45720" rIns="91440" bIns="45720" rtlCol="0" anchor="ctr"/>
          <a:lstStyle>
            <a:lvl1pPr algn="l">
              <a:defRPr sz="1200" b="0">
                <a:solidFill>
                  <a:schemeClr val="tx1"/>
                </a:solidFill>
                <a:latin typeface="Arial" panose="020B0604020202020204" pitchFamily="34" charset="0"/>
                <a:cs typeface="Arial" panose="020B0604020202020204" pitchFamily="34" charset="0"/>
              </a:defRPr>
            </a:lvl1pPr>
          </a:lstStyle>
          <a:p>
            <a:fld id="{54D2579E-D2B3-420A-972D-0CF396453095}" type="datetime1">
              <a:rPr lang="en-GB" smtClean="0"/>
              <a:pPr/>
              <a:t>14/02/2021</a:t>
            </a:fld>
            <a:endParaRPr lang="en-GB"/>
          </a:p>
        </p:txBody>
      </p:sp>
      <p:sp>
        <p:nvSpPr>
          <p:cNvPr id="5" name="Footer Placeholder 4">
            <a:extLst>
              <a:ext uri="{FF2B5EF4-FFF2-40B4-BE49-F238E27FC236}">
                <a16:creationId xmlns:a16="http://schemas.microsoft.com/office/drawing/2014/main" id="{85D0D257-02C6-4B88-B728-A31860AD3CB2}"/>
              </a:ext>
            </a:extLst>
          </p:cNvPr>
          <p:cNvSpPr>
            <a:spLocks noGrp="1"/>
          </p:cNvSpPr>
          <p:nvPr>
            <p:ph type="ftr" sz="quarter" idx="3"/>
          </p:nvPr>
        </p:nvSpPr>
        <p:spPr>
          <a:xfrm>
            <a:off x="6715800" y="5814791"/>
            <a:ext cx="2057400" cy="365125"/>
          </a:xfrm>
          <a:prstGeom prst="rect">
            <a:avLst/>
          </a:prstGeom>
        </p:spPr>
        <p:txBody>
          <a:bodyPr vert="horz" lIns="91440" tIns="45720" rIns="91440" bIns="45720" rtlCol="0" anchor="ctr"/>
          <a:lstStyle>
            <a:lvl1pPr algn="r">
              <a:defRPr sz="1200" b="0">
                <a:solidFill>
                  <a:schemeClr val="tx1"/>
                </a:solidFill>
                <a:latin typeface="Arial" panose="020B0604020202020204" pitchFamily="34" charset="0"/>
                <a:cs typeface="Arial" panose="020B0604020202020204" pitchFamily="34" charset="0"/>
              </a:defRPr>
            </a:lvl1pPr>
          </a:lstStyle>
          <a:p>
            <a:endParaRPr lang="en-GB"/>
          </a:p>
        </p:txBody>
      </p:sp>
      <p:sp>
        <p:nvSpPr>
          <p:cNvPr id="6" name="Slide Number Placeholder 5">
            <a:extLst>
              <a:ext uri="{FF2B5EF4-FFF2-40B4-BE49-F238E27FC236}">
                <a16:creationId xmlns:a16="http://schemas.microsoft.com/office/drawing/2014/main" id="{3201B7CE-A778-4036-BB74-3EFF1FE745A8}"/>
              </a:ext>
            </a:extLst>
          </p:cNvPr>
          <p:cNvSpPr>
            <a:spLocks noGrp="1"/>
          </p:cNvSpPr>
          <p:nvPr>
            <p:ph type="sldNum" sz="quarter" idx="4"/>
          </p:nvPr>
        </p:nvSpPr>
        <p:spPr>
          <a:xfrm>
            <a:off x="4321627" y="6362236"/>
            <a:ext cx="540000" cy="365125"/>
          </a:xfrm>
          <a:prstGeom prst="rect">
            <a:avLst/>
          </a:prstGeom>
        </p:spPr>
        <p:txBody>
          <a:bodyPr vert="horz" lIns="91440" tIns="45720" rIns="91440" bIns="45720" rtlCol="0" anchor="ctr"/>
          <a:lstStyle>
            <a:lvl1pPr algn="ctr">
              <a:defRPr sz="1200" b="0">
                <a:solidFill>
                  <a:schemeClr val="tx1"/>
                </a:solidFill>
                <a:latin typeface="Arial" panose="020B0604020202020204" pitchFamily="34" charset="0"/>
                <a:cs typeface="Arial" panose="020B0604020202020204" pitchFamily="34" charset="0"/>
              </a:defRPr>
            </a:lvl1pPr>
          </a:lstStyle>
          <a:p>
            <a:fld id="{67DE1CF8-1877-4310-8670-A269E8016CAC}" type="slidenum">
              <a:rPr lang="en-GB" smtClean="0"/>
              <a:pPr/>
              <a:t>‹#›</a:t>
            </a:fld>
            <a:endParaRPr lang="en-GB"/>
          </a:p>
        </p:txBody>
      </p:sp>
    </p:spTree>
    <p:extLst>
      <p:ext uri="{BB962C8B-B14F-4D97-AF65-F5344CB8AC3E}">
        <p14:creationId xmlns:p14="http://schemas.microsoft.com/office/powerpoint/2010/main" val="104646127"/>
      </p:ext>
    </p:extLst>
  </p:cSld>
  <p:clrMap bg1="lt1" tx1="dk1" bg2="lt2" tx2="dk2" accent1="accent1" accent2="accent2" accent3="accent3" accent4="accent4" accent5="accent5" accent6="accent6" hlink="hlink" folHlink="folHlink"/>
  <p:sldLayoutIdLst>
    <p:sldLayoutId id="2147484107" r:id="rId1"/>
    <p:sldLayoutId id="2147484108" r:id="rId2"/>
    <p:sldLayoutId id="2147484109" r:id="rId3"/>
    <p:sldLayoutId id="2147484110" r:id="rId4"/>
    <p:sldLayoutId id="2147484111" r:id="rId5"/>
    <p:sldLayoutId id="2147484112" r:id="rId6"/>
    <p:sldLayoutId id="2147484113" r:id="rId7"/>
    <p:sldLayoutId id="2147484114" r:id="rId8"/>
    <p:sldLayoutId id="2147484115" r:id="rId9"/>
    <p:sldLayoutId id="2147484116" r:id="rId10"/>
    <p:sldLayoutId id="2147484117" r:id="rId11"/>
    <p:sldLayoutId id="2147484118" r:id="rId12"/>
    <p:sldLayoutId id="2147484119" r:id="rId13"/>
    <p:sldLayoutId id="2147484120" r:id="rId14"/>
  </p:sldLayoutIdLst>
  <p:txStyles>
    <p:titleStyle>
      <a:lvl1pPr algn="l" defTabSz="685783" rtl="0" eaLnBrk="1" latinLnBrk="0" hangingPunct="1">
        <a:lnSpc>
          <a:spcPct val="90000"/>
        </a:lnSpc>
        <a:spcBef>
          <a:spcPct val="0"/>
        </a:spcBef>
        <a:buNone/>
        <a:defRPr sz="3200" b="0" kern="1200">
          <a:solidFill>
            <a:schemeClr val="tx1"/>
          </a:solidFill>
          <a:latin typeface="Sanchez Regular" panose="02000000000000000000" pitchFamily="50" charset="0"/>
          <a:ea typeface="+mj-ea"/>
          <a:cs typeface="+mj-cs"/>
        </a:defRPr>
      </a:lvl1pPr>
    </p:titleStyle>
    <p:bodyStyle>
      <a:lvl1pPr marL="171446" indent="-171446" algn="l" defTabSz="685783" rtl="0" eaLnBrk="1" latinLnBrk="0" hangingPunct="1">
        <a:lnSpc>
          <a:spcPct val="90000"/>
        </a:lnSpc>
        <a:spcBef>
          <a:spcPts val="750"/>
        </a:spcBef>
        <a:buSzPct val="85000"/>
        <a:buFont typeface="Wingdings" panose="05000000000000000000" pitchFamily="2" charset="2"/>
        <a:buChar char="§"/>
        <a:defRPr sz="2100" kern="1200">
          <a:solidFill>
            <a:schemeClr val="tx1"/>
          </a:solidFill>
          <a:latin typeface="Arial" panose="020B0604020202020204" pitchFamily="34" charset="0"/>
          <a:ea typeface="+mn-ea"/>
          <a:cs typeface="Arial" panose="020B0604020202020204" pitchFamily="34" charset="0"/>
        </a:defRPr>
      </a:lvl1pPr>
      <a:lvl2pPr marL="514337" indent="-171446" algn="l" defTabSz="685783" rtl="0" eaLnBrk="1" latinLnBrk="0" hangingPunct="1">
        <a:lnSpc>
          <a:spcPct val="90000"/>
        </a:lnSpc>
        <a:spcBef>
          <a:spcPts val="375"/>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857228" indent="-171446" algn="l" defTabSz="685783" rtl="0" eaLnBrk="1" latinLnBrk="0" hangingPunct="1">
        <a:lnSpc>
          <a:spcPct val="90000"/>
        </a:lnSpc>
        <a:spcBef>
          <a:spcPts val="375"/>
        </a:spcBef>
        <a:buSzPct val="85000"/>
        <a:buFont typeface="Wingdings" panose="05000000000000000000" pitchFamily="2" charset="2"/>
        <a:buChar char="Ø"/>
        <a:defRPr sz="1500" kern="1200">
          <a:solidFill>
            <a:schemeClr val="tx1"/>
          </a:solidFill>
          <a:latin typeface="Arial" panose="020B0604020202020204" pitchFamily="34" charset="0"/>
          <a:ea typeface="+mn-ea"/>
          <a:cs typeface="Arial" panose="020B0604020202020204" pitchFamily="34" charset="0"/>
        </a:defRPr>
      </a:lvl3pPr>
      <a:lvl4pPr marL="1200120"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4pPr>
      <a:lvl5pPr marL="1543012" indent="-171446" algn="l" defTabSz="685783" rtl="0" eaLnBrk="1" latinLnBrk="0" hangingPunct="1">
        <a:lnSpc>
          <a:spcPct val="90000"/>
        </a:lnSpc>
        <a:spcBef>
          <a:spcPts val="375"/>
        </a:spcBef>
        <a:buFont typeface="Courier New" panose="02070309020205020404" pitchFamily="49" charset="0"/>
        <a:buChar char="o"/>
        <a:defRPr sz="1350" kern="1200">
          <a:solidFill>
            <a:schemeClr val="tx1"/>
          </a:solidFill>
          <a:latin typeface="Arial" panose="020B0604020202020204" pitchFamily="34" charset="0"/>
          <a:ea typeface="+mn-ea"/>
          <a:cs typeface="Arial" panose="020B0604020202020204" pitchFamily="34" charset="0"/>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783" rtl="0" eaLnBrk="1" latinLnBrk="0" hangingPunct="1">
        <a:defRPr sz="135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476A04B6-DF62-4B7B-9F9A-1A28072689AC}"/>
              </a:ext>
            </a:extLst>
          </p:cNvPr>
          <p:cNvSpPr>
            <a:spLocks noGrp="1"/>
          </p:cNvSpPr>
          <p:nvPr>
            <p:ph type="title"/>
          </p:nvPr>
        </p:nvSpPr>
        <p:spPr bwMode="auto">
          <a:xfrm>
            <a:off x="4008424" y="233074"/>
            <a:ext cx="4678376" cy="6202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endParaRPr lang="en-GB" altLang="en-US"/>
          </a:p>
        </p:txBody>
      </p:sp>
      <p:sp>
        <p:nvSpPr>
          <p:cNvPr id="1027" name="Text Placeholder 2">
            <a:extLst>
              <a:ext uri="{FF2B5EF4-FFF2-40B4-BE49-F238E27FC236}">
                <a16:creationId xmlns:a16="http://schemas.microsoft.com/office/drawing/2014/main" id="{C7AD2DF8-4E10-42C6-94CC-B9C0EC0AAD33}"/>
              </a:ext>
            </a:extLst>
          </p:cNvPr>
          <p:cNvSpPr>
            <a:spLocks noGrp="1"/>
          </p:cNvSpPr>
          <p:nvPr>
            <p:ph type="body" idx="1"/>
          </p:nvPr>
        </p:nvSpPr>
        <p:spPr bwMode="auto">
          <a:xfrm>
            <a:off x="457200" y="1600202"/>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endParaRPr lang="en-GB" altLang="en-US"/>
          </a:p>
        </p:txBody>
      </p:sp>
      <p:pic>
        <p:nvPicPr>
          <p:cNvPr id="1028" name="Picture 7" descr="logo-ltr.tif">
            <a:extLst>
              <a:ext uri="{FF2B5EF4-FFF2-40B4-BE49-F238E27FC236}">
                <a16:creationId xmlns:a16="http://schemas.microsoft.com/office/drawing/2014/main" id="{DE99C17E-A026-4E04-9D51-381A187E2716}"/>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250826" y="289721"/>
            <a:ext cx="1944688" cy="563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9" name="Straight Connector 8">
            <a:extLst>
              <a:ext uri="{FF2B5EF4-FFF2-40B4-BE49-F238E27FC236}">
                <a16:creationId xmlns:a16="http://schemas.microsoft.com/office/drawing/2014/main" id="{59C48F52-8834-48D6-9D9F-3768D4A04169}"/>
              </a:ext>
            </a:extLst>
          </p:cNvPr>
          <p:cNvCxnSpPr/>
          <p:nvPr/>
        </p:nvCxnSpPr>
        <p:spPr>
          <a:xfrm>
            <a:off x="250826" y="1148775"/>
            <a:ext cx="8642350" cy="0"/>
          </a:xfrm>
          <a:prstGeom prst="line">
            <a:avLst/>
          </a:prstGeom>
          <a:ln w="190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FB45838A-2120-4FB4-B83E-422B0D097726}"/>
              </a:ext>
            </a:extLst>
          </p:cNvPr>
          <p:cNvCxnSpPr/>
          <p:nvPr/>
        </p:nvCxnSpPr>
        <p:spPr>
          <a:xfrm>
            <a:off x="250826" y="6165850"/>
            <a:ext cx="8642350" cy="0"/>
          </a:xfrm>
          <a:prstGeom prst="line">
            <a:avLst/>
          </a:prstGeom>
          <a:ln w="190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pic>
        <p:nvPicPr>
          <p:cNvPr id="1031" name="Picture 11" descr="address.gif">
            <a:extLst>
              <a:ext uri="{FF2B5EF4-FFF2-40B4-BE49-F238E27FC236}">
                <a16:creationId xmlns:a16="http://schemas.microsoft.com/office/drawing/2014/main" id="{A2E29410-2D69-48DF-A926-E90673409EE2}"/>
              </a:ext>
            </a:extLst>
          </p:cNvPr>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7400926" y="6237288"/>
            <a:ext cx="1492250"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Footer Placeholder 4">
            <a:extLst>
              <a:ext uri="{FF2B5EF4-FFF2-40B4-BE49-F238E27FC236}">
                <a16:creationId xmlns:a16="http://schemas.microsoft.com/office/drawing/2014/main" id="{2C33D883-B05F-4A65-9D35-93D1E04AFEC6}"/>
              </a:ext>
            </a:extLst>
          </p:cNvPr>
          <p:cNvSpPr>
            <a:spLocks noGrp="1"/>
          </p:cNvSpPr>
          <p:nvPr>
            <p:ph type="ftr" sz="quarter" idx="3"/>
          </p:nvPr>
        </p:nvSpPr>
        <p:spPr>
          <a:xfrm>
            <a:off x="128588" y="6246815"/>
            <a:ext cx="3867150" cy="365125"/>
          </a:xfrm>
          <a:prstGeom prst="rect">
            <a:avLst/>
          </a:prstGeom>
        </p:spPr>
        <p:txBody>
          <a:bodyPr vert="horz" lIns="91440" tIns="45720" rIns="91440" bIns="45720" rtlCol="0" anchor="ctr"/>
          <a:lstStyle>
            <a:lvl1pPr algn="l" eaLnBrk="1" fontAlgn="auto" hangingPunct="1">
              <a:spcBef>
                <a:spcPts val="0"/>
              </a:spcBef>
              <a:spcAft>
                <a:spcPts val="0"/>
              </a:spcAft>
              <a:defRPr sz="900">
                <a:solidFill>
                  <a:schemeClr val="tx1">
                    <a:tint val="75000"/>
                  </a:schemeClr>
                </a:solidFill>
                <a:latin typeface="Arial" pitchFamily="34" charset="0"/>
                <a:cs typeface="Arial" pitchFamily="34" charset="0"/>
              </a:defRPr>
            </a:lvl1pPr>
          </a:lstStyle>
          <a:p>
            <a:pPr>
              <a:defRPr/>
            </a:pPr>
            <a:endParaRPr lang="en-GB"/>
          </a:p>
        </p:txBody>
      </p:sp>
      <p:sp>
        <p:nvSpPr>
          <p:cNvPr id="18" name="Slide Number Placeholder 5">
            <a:extLst>
              <a:ext uri="{FF2B5EF4-FFF2-40B4-BE49-F238E27FC236}">
                <a16:creationId xmlns:a16="http://schemas.microsoft.com/office/drawing/2014/main" id="{4C020B36-4FF5-4734-8147-6178AD0A1709}"/>
              </a:ext>
            </a:extLst>
          </p:cNvPr>
          <p:cNvSpPr>
            <a:spLocks noGrp="1"/>
          </p:cNvSpPr>
          <p:nvPr>
            <p:ph type="sldNum" sz="quarter" idx="4"/>
          </p:nvPr>
        </p:nvSpPr>
        <p:spPr>
          <a:xfrm>
            <a:off x="4211639" y="6251577"/>
            <a:ext cx="720725" cy="365125"/>
          </a:xfrm>
          <a:prstGeom prst="rect">
            <a:avLst/>
          </a:prstGeom>
        </p:spPr>
        <p:txBody>
          <a:bodyPr vert="horz" wrap="square" lIns="91440" tIns="45720" rIns="91440" bIns="45720" numCol="1" anchor="ctr" anchorCtr="0" compatLnSpc="1">
            <a:prstTxWarp prst="textNoShape">
              <a:avLst/>
            </a:prstTxWarp>
          </a:bodyPr>
          <a:lstStyle>
            <a:lvl1pPr algn="ctr" eaLnBrk="1" hangingPunct="1">
              <a:defRPr sz="900">
                <a:solidFill>
                  <a:srgbClr val="898989"/>
                </a:solidFill>
              </a:defRPr>
            </a:lvl1pPr>
          </a:lstStyle>
          <a:p>
            <a:pPr>
              <a:defRPr/>
            </a:pPr>
            <a:fld id="{E734301A-70D1-42DC-824F-D9CD1F19C497}" type="slidenum">
              <a:rPr lang="en-GB" altLang="en-US"/>
              <a:pPr>
                <a:defRPr/>
              </a:pPr>
              <a:t>‹#›</a:t>
            </a:fld>
            <a:endParaRPr lang="en-GB" altLang="en-US"/>
          </a:p>
        </p:txBody>
      </p:sp>
      <p:sp>
        <p:nvSpPr>
          <p:cNvPr id="20" name="Date Placeholder 6">
            <a:extLst>
              <a:ext uri="{FF2B5EF4-FFF2-40B4-BE49-F238E27FC236}">
                <a16:creationId xmlns:a16="http://schemas.microsoft.com/office/drawing/2014/main" id="{36E32857-AD3C-4672-BF8D-4036486CE66F}"/>
              </a:ext>
            </a:extLst>
          </p:cNvPr>
          <p:cNvSpPr>
            <a:spLocks noGrp="1"/>
          </p:cNvSpPr>
          <p:nvPr>
            <p:ph type="dt" sz="half" idx="2"/>
          </p:nvPr>
        </p:nvSpPr>
        <p:spPr>
          <a:xfrm>
            <a:off x="6732588" y="620715"/>
            <a:ext cx="2133600" cy="365125"/>
          </a:xfrm>
          <a:prstGeom prst="rect">
            <a:avLst/>
          </a:prstGeom>
        </p:spPr>
        <p:txBody>
          <a:bodyPr/>
          <a:lstStyle>
            <a:lvl1pPr algn="r" eaLnBrk="1" fontAlgn="auto" hangingPunct="1">
              <a:spcBef>
                <a:spcPts val="0"/>
              </a:spcBef>
              <a:spcAft>
                <a:spcPts val="0"/>
              </a:spcAft>
              <a:defRPr sz="900">
                <a:solidFill>
                  <a:srgbClr val="898989"/>
                </a:solidFill>
                <a:latin typeface="Arial" pitchFamily="34" charset="0"/>
                <a:cs typeface="Arial" pitchFamily="34" charset="0"/>
              </a:defRPr>
            </a:lvl1pPr>
          </a:lstStyle>
          <a:p>
            <a:pPr>
              <a:defRPr/>
            </a:pPr>
            <a:r>
              <a:rPr lang="en-GB"/>
              <a:t>Period 7</a:t>
            </a:r>
          </a:p>
        </p:txBody>
      </p:sp>
    </p:spTree>
    <p:extLst>
      <p:ext uri="{BB962C8B-B14F-4D97-AF65-F5344CB8AC3E}">
        <p14:creationId xmlns:p14="http://schemas.microsoft.com/office/powerpoint/2010/main" val="2364802094"/>
      </p:ext>
    </p:extLst>
  </p:cSld>
  <p:clrMap bg1="lt1" tx1="dk1" bg2="lt2" tx2="dk2" accent1="accent1" accent2="accent2" accent3="accent3" accent4="accent4" accent5="accent5" accent6="accent6" hlink="hlink" folHlink="folHlink"/>
  <p:sldLayoutIdLst>
    <p:sldLayoutId id="2147484122" r:id="rId1"/>
    <p:sldLayoutId id="2147484123" r:id="rId2"/>
    <p:sldLayoutId id="2147484124" r:id="rId3"/>
    <p:sldLayoutId id="2147484125" r:id="rId4"/>
    <p:sldLayoutId id="2147484126" r:id="rId5"/>
    <p:sldLayoutId id="2147484127" r:id="rId6"/>
    <p:sldLayoutId id="2147484128" r:id="rId7"/>
  </p:sldLayoutIdLst>
  <p:transition spd="slow">
    <p:random/>
  </p:transition>
  <p:hf hdr="0"/>
  <p:txStyles>
    <p:titleStyle>
      <a:lvl1pPr algn="l" rtl="0" eaLnBrk="1" fontAlgn="base" hangingPunct="1">
        <a:spcBef>
          <a:spcPct val="0"/>
        </a:spcBef>
        <a:spcAft>
          <a:spcPct val="0"/>
        </a:spcAft>
        <a:defRPr sz="2400" kern="1200">
          <a:solidFill>
            <a:srgbClr val="9A1D2B"/>
          </a:solidFill>
          <a:latin typeface="Arial" pitchFamily="34" charset="0"/>
          <a:ea typeface="+mj-ea"/>
          <a:cs typeface="Arial" pitchFamily="34" charset="0"/>
        </a:defRPr>
      </a:lvl1pPr>
      <a:lvl2pPr algn="l" rtl="0" eaLnBrk="1" fontAlgn="base" hangingPunct="1">
        <a:spcBef>
          <a:spcPct val="0"/>
        </a:spcBef>
        <a:spcAft>
          <a:spcPct val="0"/>
        </a:spcAft>
        <a:defRPr sz="2400">
          <a:solidFill>
            <a:srgbClr val="9A1D2B"/>
          </a:solidFill>
          <a:latin typeface="Arial" charset="0"/>
          <a:cs typeface="Arial" charset="0"/>
        </a:defRPr>
      </a:lvl2pPr>
      <a:lvl3pPr algn="l" rtl="0" eaLnBrk="1" fontAlgn="base" hangingPunct="1">
        <a:spcBef>
          <a:spcPct val="0"/>
        </a:spcBef>
        <a:spcAft>
          <a:spcPct val="0"/>
        </a:spcAft>
        <a:defRPr sz="2400">
          <a:solidFill>
            <a:srgbClr val="9A1D2B"/>
          </a:solidFill>
          <a:latin typeface="Arial" charset="0"/>
          <a:cs typeface="Arial" charset="0"/>
        </a:defRPr>
      </a:lvl3pPr>
      <a:lvl4pPr algn="l" rtl="0" eaLnBrk="1" fontAlgn="base" hangingPunct="1">
        <a:spcBef>
          <a:spcPct val="0"/>
        </a:spcBef>
        <a:spcAft>
          <a:spcPct val="0"/>
        </a:spcAft>
        <a:defRPr sz="2400">
          <a:solidFill>
            <a:srgbClr val="9A1D2B"/>
          </a:solidFill>
          <a:latin typeface="Arial" charset="0"/>
          <a:cs typeface="Arial" charset="0"/>
        </a:defRPr>
      </a:lvl4pPr>
      <a:lvl5pPr algn="l" rtl="0" eaLnBrk="1" fontAlgn="base" hangingPunct="1">
        <a:spcBef>
          <a:spcPct val="0"/>
        </a:spcBef>
        <a:spcAft>
          <a:spcPct val="0"/>
        </a:spcAft>
        <a:defRPr sz="2400">
          <a:solidFill>
            <a:srgbClr val="9A1D2B"/>
          </a:solidFill>
          <a:latin typeface="Arial" charset="0"/>
          <a:cs typeface="Arial" charset="0"/>
        </a:defRPr>
      </a:lvl5pPr>
      <a:lvl6pPr marL="342900" algn="l" rtl="0" eaLnBrk="1" fontAlgn="base" hangingPunct="1">
        <a:spcBef>
          <a:spcPct val="0"/>
        </a:spcBef>
        <a:spcAft>
          <a:spcPct val="0"/>
        </a:spcAft>
        <a:defRPr sz="2400">
          <a:solidFill>
            <a:srgbClr val="9A1D2B"/>
          </a:solidFill>
          <a:latin typeface="Arial" charset="0"/>
          <a:cs typeface="Arial" charset="0"/>
        </a:defRPr>
      </a:lvl6pPr>
      <a:lvl7pPr marL="685800" algn="l" rtl="0" eaLnBrk="1" fontAlgn="base" hangingPunct="1">
        <a:spcBef>
          <a:spcPct val="0"/>
        </a:spcBef>
        <a:spcAft>
          <a:spcPct val="0"/>
        </a:spcAft>
        <a:defRPr sz="2400">
          <a:solidFill>
            <a:srgbClr val="9A1D2B"/>
          </a:solidFill>
          <a:latin typeface="Arial" charset="0"/>
          <a:cs typeface="Arial" charset="0"/>
        </a:defRPr>
      </a:lvl7pPr>
      <a:lvl8pPr marL="1028700" algn="l" rtl="0" eaLnBrk="1" fontAlgn="base" hangingPunct="1">
        <a:spcBef>
          <a:spcPct val="0"/>
        </a:spcBef>
        <a:spcAft>
          <a:spcPct val="0"/>
        </a:spcAft>
        <a:defRPr sz="2400">
          <a:solidFill>
            <a:srgbClr val="9A1D2B"/>
          </a:solidFill>
          <a:latin typeface="Arial" charset="0"/>
          <a:cs typeface="Arial" charset="0"/>
        </a:defRPr>
      </a:lvl8pPr>
      <a:lvl9pPr marL="1371600" algn="l" rtl="0" eaLnBrk="1" fontAlgn="base" hangingPunct="1">
        <a:spcBef>
          <a:spcPct val="0"/>
        </a:spcBef>
        <a:spcAft>
          <a:spcPct val="0"/>
        </a:spcAft>
        <a:defRPr sz="2400">
          <a:solidFill>
            <a:srgbClr val="9A1D2B"/>
          </a:solidFill>
          <a:latin typeface="Arial" charset="0"/>
          <a:cs typeface="Arial" charset="0"/>
        </a:defRPr>
      </a:lvl9pPr>
    </p:titleStyle>
    <p:bodyStyle>
      <a:lvl1pPr marL="257175" indent="-257175" algn="l" rtl="0" eaLnBrk="1" fontAlgn="base" hangingPunct="1">
        <a:spcBef>
          <a:spcPct val="20000"/>
        </a:spcBef>
        <a:spcAft>
          <a:spcPct val="0"/>
        </a:spcAft>
        <a:buFont typeface="Arial" panose="020B0604020202020204" pitchFamily="34" charset="0"/>
        <a:buChar char="•"/>
        <a:defRPr sz="2400" kern="1200">
          <a:solidFill>
            <a:schemeClr val="tx1"/>
          </a:solidFill>
          <a:latin typeface="+mn-lt"/>
          <a:ea typeface="+mn-ea"/>
          <a:cs typeface="+mn-cs"/>
        </a:defRPr>
      </a:lvl1pPr>
      <a:lvl2pPr marL="557213" indent="-214313" algn="l" rtl="0" eaLnBrk="1" fontAlgn="base" hangingPunct="1">
        <a:spcBef>
          <a:spcPct val="20000"/>
        </a:spcBef>
        <a:spcAft>
          <a:spcPct val="0"/>
        </a:spcAft>
        <a:buFont typeface="Arial" panose="020B0604020202020204" pitchFamily="34" charset="0"/>
        <a:buChar char="•"/>
        <a:defRPr sz="2100" kern="1200">
          <a:solidFill>
            <a:srgbClr val="BF2F37"/>
          </a:solidFill>
          <a:latin typeface="+mn-lt"/>
          <a:ea typeface="+mn-ea"/>
          <a:cs typeface="+mn-cs"/>
        </a:defRPr>
      </a:lvl2pPr>
      <a:lvl3pPr marL="857250" indent="-171450" algn="l" rtl="0" eaLnBrk="1" fontAlgn="base" hangingPunct="1">
        <a:spcBef>
          <a:spcPct val="20000"/>
        </a:spcBef>
        <a:spcAft>
          <a:spcPct val="0"/>
        </a:spcAft>
        <a:buFont typeface="Arial" panose="020B0604020202020204" pitchFamily="34" charset="0"/>
        <a:buChar char="•"/>
        <a:defRPr sz="1800" kern="1200">
          <a:solidFill>
            <a:schemeClr val="tx1"/>
          </a:solidFill>
          <a:latin typeface="+mn-lt"/>
          <a:ea typeface="+mn-ea"/>
          <a:cs typeface="+mn-cs"/>
        </a:defRPr>
      </a:lvl3pPr>
      <a:lvl4pPr marL="1200150" indent="-171450" algn="l" rtl="0" eaLnBrk="1" fontAlgn="base" hangingPunct="1">
        <a:spcBef>
          <a:spcPct val="20000"/>
        </a:spcBef>
        <a:spcAft>
          <a:spcPct val="0"/>
        </a:spcAft>
        <a:buFont typeface="Arial" panose="020B0604020202020204" pitchFamily="34" charset="0"/>
        <a:buChar char="–"/>
        <a:defRPr sz="1500" kern="1200">
          <a:solidFill>
            <a:schemeClr val="tx1"/>
          </a:solidFill>
          <a:latin typeface="+mn-lt"/>
          <a:ea typeface="+mn-ea"/>
          <a:cs typeface="+mn-cs"/>
        </a:defRPr>
      </a:lvl4pPr>
      <a:lvl5pPr marL="1543050" indent="-171450" algn="l" rtl="0" eaLnBrk="1" fontAlgn="base" hangingPunct="1">
        <a:spcBef>
          <a:spcPct val="20000"/>
        </a:spcBef>
        <a:spcAft>
          <a:spcPct val="0"/>
        </a:spcAft>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9.xml"/></Relationships>
</file>

<file path=ppt/slides/_rels/slide1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7.xml"/></Relationships>
</file>

<file path=ppt/slides/_rels/slide1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7.xml"/></Relationships>
</file>

<file path=ppt/slides/_rels/slide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7.xml"/></Relationships>
</file>

<file path=ppt/slides/_rels/slide1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hyperlink" Target="https://public.tableau.com/views/ParallelCoordinates_15626823354580/NBASTATS?:embed=y&amp;:display_count=yes&amp;publish=yes&amp;:origin=viz_share_link&amp;:showVizHome=no" TargetMode="External"/><Relationship Id="rId1" Type="http://schemas.openxmlformats.org/officeDocument/2006/relationships/slideLayout" Target="../slideLayouts/slideLayout67.xml"/><Relationship Id="rId4" Type="http://schemas.openxmlformats.org/officeDocument/2006/relationships/hyperlink" Target="https://eagereyes.org/techniques/parallel-coordinates" TargetMode="External"/></Relationships>
</file>

<file path=ppt/slides/_rels/slide1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7.xml"/></Relationships>
</file>

<file path=ppt/slides/_rels/slide1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2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7.xml"/></Relationships>
</file>

<file path=ppt/slides/_rels/slide2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7.xml"/></Relationships>
</file>

<file path=ppt/slides/_rels/slide2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2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7.xml.rels><?xml version="1.0" encoding="UTF-8" standalone="yes"?>
<Relationships xmlns="http://schemas.openxmlformats.org/package/2006/relationships"><Relationship Id="rId3" Type="http://schemas.openxmlformats.org/officeDocument/2006/relationships/hyperlink" Target="https://www.gapminder.org/downloads/updated-gapminder-world-poster-2019/" TargetMode="External"/><Relationship Id="rId2" Type="http://schemas.openxmlformats.org/officeDocument/2006/relationships/image" Target="../media/image16.png"/><Relationship Id="rId1" Type="http://schemas.openxmlformats.org/officeDocument/2006/relationships/slideLayout" Target="../slideLayouts/slideLayout67.xml"/></Relationships>
</file>

<file path=ppt/slides/_rels/slide8.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17.emf"/><Relationship Id="rId1" Type="http://schemas.openxmlformats.org/officeDocument/2006/relationships/slideLayout" Target="../slideLayouts/slideLayout67.xml"/></Relationships>
</file>

<file path=ppt/slides/_rels/slide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6">
            <a:extLst>
              <a:ext uri="{FF2B5EF4-FFF2-40B4-BE49-F238E27FC236}">
                <a16:creationId xmlns:a16="http://schemas.microsoft.com/office/drawing/2014/main" id="{1EFC9091-8354-444B-BB79-2B3E0582CEE3}"/>
              </a:ext>
            </a:extLst>
          </p:cNvPr>
          <p:cNvSpPr>
            <a:spLocks noGrp="1" noChangeArrowheads="1"/>
          </p:cNvSpPr>
          <p:nvPr>
            <p:ph type="ctrTitle"/>
          </p:nvPr>
        </p:nvSpPr>
        <p:spPr/>
        <p:txBody>
          <a:bodyPr/>
          <a:lstStyle/>
          <a:p>
            <a:r>
              <a:rPr lang="en-US" altLang="en-US" sz="3600">
                <a:latin typeface="Sanchez Regular"/>
              </a:rPr>
              <a:t>Visual Analytics: Arranging Tables</a:t>
            </a:r>
          </a:p>
        </p:txBody>
      </p:sp>
      <p:sp>
        <p:nvSpPr>
          <p:cNvPr id="6147" name="Rectangle 7">
            <a:extLst>
              <a:ext uri="{FF2B5EF4-FFF2-40B4-BE49-F238E27FC236}">
                <a16:creationId xmlns:a16="http://schemas.microsoft.com/office/drawing/2014/main" id="{3033A40A-7689-4A10-8282-A750B72CBDD7}"/>
              </a:ext>
            </a:extLst>
          </p:cNvPr>
          <p:cNvSpPr>
            <a:spLocks noGrp="1" noChangeArrowheads="1"/>
          </p:cNvSpPr>
          <p:nvPr>
            <p:ph type="subTitle" idx="1"/>
          </p:nvPr>
        </p:nvSpPr>
        <p:spPr/>
        <p:txBody>
          <a:bodyPr>
            <a:normAutofit/>
          </a:bodyPr>
          <a:lstStyle/>
          <a:p>
            <a:pPr defTabSz="685783" fontAlgn="auto">
              <a:spcAft>
                <a:spcPts val="0"/>
              </a:spcAft>
              <a:defRPr/>
            </a:pPr>
            <a:r>
              <a:rPr lang="en-US" altLang="en-US"/>
              <a:t>Ian Nabney</a:t>
            </a:r>
          </a:p>
          <a:p>
            <a:pPr defTabSz="685783" fontAlgn="auto">
              <a:spcAft>
                <a:spcPts val="0"/>
              </a:spcAft>
              <a:defRPr/>
            </a:pPr>
            <a:r>
              <a:rPr lang="en-US" altLang="en-US"/>
              <a:t>ian.nabney@bristol.ac.uk</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CBA4D3-46B9-4102-8D57-6C4652C2E195}"/>
              </a:ext>
            </a:extLst>
          </p:cNvPr>
          <p:cNvSpPr>
            <a:spLocks noGrp="1"/>
          </p:cNvSpPr>
          <p:nvPr>
            <p:ph type="title"/>
          </p:nvPr>
        </p:nvSpPr>
        <p:spPr/>
        <p:txBody>
          <a:bodyPr/>
          <a:lstStyle/>
          <a:p>
            <a:r>
              <a:rPr lang="en-GB"/>
              <a:t>Tufte’s redesign of the bar chart</a:t>
            </a:r>
          </a:p>
        </p:txBody>
      </p:sp>
      <p:sp>
        <p:nvSpPr>
          <p:cNvPr id="3" name="Date Placeholder 2">
            <a:extLst>
              <a:ext uri="{FF2B5EF4-FFF2-40B4-BE49-F238E27FC236}">
                <a16:creationId xmlns:a16="http://schemas.microsoft.com/office/drawing/2014/main" id="{D47B1716-2B37-4E12-8AA6-DCFBBBCB0031}"/>
              </a:ext>
            </a:extLst>
          </p:cNvPr>
          <p:cNvSpPr>
            <a:spLocks noGrp="1"/>
          </p:cNvSpPr>
          <p:nvPr>
            <p:ph type="dt" sz="half" idx="10"/>
          </p:nvPr>
        </p:nvSpPr>
        <p:spPr/>
        <p:txBody>
          <a:bodyPr/>
          <a:lstStyle/>
          <a:p>
            <a:pPr>
              <a:defRPr/>
            </a:pPr>
            <a:fld id="{4DC0AC97-1C25-4A70-AE39-70A237617AD4}" type="datetime1">
              <a:rPr lang="en-GB" altLang="en-GB" smtClean="0"/>
              <a:t>14/02/2021</a:t>
            </a:fld>
            <a:endParaRPr lang="en-GB" altLang="en-GB"/>
          </a:p>
        </p:txBody>
      </p:sp>
      <p:sp>
        <p:nvSpPr>
          <p:cNvPr id="4" name="Footer Placeholder 3">
            <a:extLst>
              <a:ext uri="{FF2B5EF4-FFF2-40B4-BE49-F238E27FC236}">
                <a16:creationId xmlns:a16="http://schemas.microsoft.com/office/drawing/2014/main" id="{4E5AD805-E16B-4CBC-88DC-2223AA5F1409}"/>
              </a:ext>
            </a:extLst>
          </p:cNvPr>
          <p:cNvSpPr>
            <a:spLocks noGrp="1"/>
          </p:cNvSpPr>
          <p:nvPr>
            <p:ph type="ftr" sz="quarter" idx="11"/>
          </p:nvPr>
        </p:nvSpPr>
        <p:spPr/>
        <p:txBody>
          <a:bodyPr/>
          <a:lstStyle/>
          <a:p>
            <a:pPr>
              <a:defRPr/>
            </a:pPr>
            <a:endParaRPr lang="en-GB" altLang="en-GB"/>
          </a:p>
        </p:txBody>
      </p:sp>
      <p:sp>
        <p:nvSpPr>
          <p:cNvPr id="5" name="Slide Number Placeholder 4">
            <a:extLst>
              <a:ext uri="{FF2B5EF4-FFF2-40B4-BE49-F238E27FC236}">
                <a16:creationId xmlns:a16="http://schemas.microsoft.com/office/drawing/2014/main" id="{E88126E4-3988-4DF3-B2AF-87683F72D09F}"/>
              </a:ext>
            </a:extLst>
          </p:cNvPr>
          <p:cNvSpPr>
            <a:spLocks noGrp="1"/>
          </p:cNvSpPr>
          <p:nvPr>
            <p:ph type="sldNum" sz="quarter" idx="12"/>
          </p:nvPr>
        </p:nvSpPr>
        <p:spPr/>
        <p:txBody>
          <a:bodyPr/>
          <a:lstStyle/>
          <a:p>
            <a:pPr>
              <a:defRPr/>
            </a:pPr>
            <a:fld id="{774C7798-4690-44F7-8BD5-F3F898FCA55B}" type="slidenum">
              <a:rPr lang="en-GB" altLang="en-GB" smtClean="0"/>
              <a:pPr>
                <a:defRPr/>
              </a:pPr>
              <a:t>10</a:t>
            </a:fld>
            <a:endParaRPr lang="en-GB" altLang="en-GB"/>
          </a:p>
        </p:txBody>
      </p:sp>
      <p:pic>
        <p:nvPicPr>
          <p:cNvPr id="6" name="Picture 5">
            <a:extLst>
              <a:ext uri="{FF2B5EF4-FFF2-40B4-BE49-F238E27FC236}">
                <a16:creationId xmlns:a16="http://schemas.microsoft.com/office/drawing/2014/main" id="{6CD8CB72-59B1-40C2-8D37-018F2E171A06}"/>
              </a:ext>
            </a:extLst>
          </p:cNvPr>
          <p:cNvPicPr>
            <a:picLocks noChangeAspect="1"/>
          </p:cNvPicPr>
          <p:nvPr/>
        </p:nvPicPr>
        <p:blipFill>
          <a:blip r:embed="rId2"/>
          <a:stretch>
            <a:fillRect/>
          </a:stretch>
        </p:blipFill>
        <p:spPr>
          <a:xfrm>
            <a:off x="6012160" y="4149080"/>
            <a:ext cx="2562225" cy="1590675"/>
          </a:xfrm>
          <a:prstGeom prst="rect">
            <a:avLst/>
          </a:prstGeom>
        </p:spPr>
      </p:pic>
      <p:sp>
        <p:nvSpPr>
          <p:cNvPr id="7" name="TextBox 6">
            <a:extLst>
              <a:ext uri="{FF2B5EF4-FFF2-40B4-BE49-F238E27FC236}">
                <a16:creationId xmlns:a16="http://schemas.microsoft.com/office/drawing/2014/main" id="{546AD8D9-9BB3-4630-BAFB-353B643F80B0}"/>
              </a:ext>
            </a:extLst>
          </p:cNvPr>
          <p:cNvSpPr txBox="1"/>
          <p:nvPr/>
        </p:nvSpPr>
        <p:spPr>
          <a:xfrm>
            <a:off x="251520" y="1484784"/>
            <a:ext cx="8435280" cy="1938992"/>
          </a:xfrm>
          <a:prstGeom prst="rect">
            <a:avLst/>
          </a:prstGeom>
          <a:noFill/>
        </p:spPr>
        <p:txBody>
          <a:bodyPr wrap="square" rtlCol="0">
            <a:spAutoFit/>
          </a:bodyPr>
          <a:lstStyle/>
          <a:p>
            <a:pPr marL="285750" indent="-285750" algn="l">
              <a:buFont typeface="Arial" panose="020B0604020202020204" pitchFamily="34" charset="0"/>
              <a:buChar char="•"/>
            </a:pPr>
            <a:r>
              <a:rPr lang="en-GB" sz="2000" i="0"/>
              <a:t>Tufte has a theory (almost an obsession) of data-ink (i.e. ration of data to ink) maximisation </a:t>
            </a:r>
          </a:p>
          <a:p>
            <a:pPr marL="285750" indent="-285750" algn="l">
              <a:buFont typeface="Arial" panose="020B0604020202020204" pitchFamily="34" charset="0"/>
              <a:buChar char="•"/>
            </a:pPr>
            <a:r>
              <a:rPr lang="en-GB" sz="2000" i="0"/>
              <a:t>He used this to redesign the standard bar chart, removing the frame and the axes, and creating a white grid which shows the coordinate lines more precisely than ticks on the axis</a:t>
            </a:r>
          </a:p>
          <a:p>
            <a:pPr marL="285750" indent="-285750" algn="l">
              <a:buFont typeface="Arial" panose="020B0604020202020204" pitchFamily="34" charset="0"/>
              <a:buChar char="•"/>
            </a:pPr>
            <a:r>
              <a:rPr lang="en-GB" sz="2000" i="0"/>
              <a:t>A thin baseline shows the alignment clearly</a:t>
            </a:r>
          </a:p>
        </p:txBody>
      </p:sp>
    </p:spTree>
    <p:extLst>
      <p:ext uri="{BB962C8B-B14F-4D97-AF65-F5344CB8AC3E}">
        <p14:creationId xmlns:p14="http://schemas.microsoft.com/office/powerpoint/2010/main" val="3047059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DF0E0B-2565-4AF0-84AA-D33EDB4AA7E2}"/>
              </a:ext>
            </a:extLst>
          </p:cNvPr>
          <p:cNvSpPr>
            <a:spLocks noGrp="1"/>
          </p:cNvSpPr>
          <p:nvPr>
            <p:ph type="title"/>
          </p:nvPr>
        </p:nvSpPr>
        <p:spPr/>
        <p:txBody>
          <a:bodyPr/>
          <a:lstStyle/>
          <a:p>
            <a:r>
              <a:rPr lang="en-GB"/>
              <a:t>Stacked bar charts</a:t>
            </a:r>
          </a:p>
        </p:txBody>
      </p:sp>
      <p:sp>
        <p:nvSpPr>
          <p:cNvPr id="3" name="Date Placeholder 2">
            <a:extLst>
              <a:ext uri="{FF2B5EF4-FFF2-40B4-BE49-F238E27FC236}">
                <a16:creationId xmlns:a16="http://schemas.microsoft.com/office/drawing/2014/main" id="{1809A3F1-A39A-4611-A2FE-239ED09E666E}"/>
              </a:ext>
            </a:extLst>
          </p:cNvPr>
          <p:cNvSpPr>
            <a:spLocks noGrp="1"/>
          </p:cNvSpPr>
          <p:nvPr>
            <p:ph type="dt" sz="half" idx="10"/>
          </p:nvPr>
        </p:nvSpPr>
        <p:spPr/>
        <p:txBody>
          <a:bodyPr/>
          <a:lstStyle/>
          <a:p>
            <a:pPr>
              <a:defRPr/>
            </a:pPr>
            <a:fld id="{B7437B52-C86E-48D2-B0E0-EC7A29416490}" type="datetime1">
              <a:rPr lang="en-GB" altLang="en-GB" smtClean="0"/>
              <a:t>14/02/2021</a:t>
            </a:fld>
            <a:endParaRPr lang="en-GB" altLang="en-GB"/>
          </a:p>
        </p:txBody>
      </p:sp>
      <p:sp>
        <p:nvSpPr>
          <p:cNvPr id="4" name="Footer Placeholder 3">
            <a:extLst>
              <a:ext uri="{FF2B5EF4-FFF2-40B4-BE49-F238E27FC236}">
                <a16:creationId xmlns:a16="http://schemas.microsoft.com/office/drawing/2014/main" id="{04476717-71C4-43A9-9252-4A261DE32FA5}"/>
              </a:ext>
            </a:extLst>
          </p:cNvPr>
          <p:cNvSpPr>
            <a:spLocks noGrp="1"/>
          </p:cNvSpPr>
          <p:nvPr>
            <p:ph type="ftr" sz="quarter" idx="11"/>
          </p:nvPr>
        </p:nvSpPr>
        <p:spPr/>
        <p:txBody>
          <a:bodyPr/>
          <a:lstStyle/>
          <a:p>
            <a:pPr>
              <a:defRPr/>
            </a:pPr>
            <a:endParaRPr lang="en-GB" altLang="en-GB"/>
          </a:p>
        </p:txBody>
      </p:sp>
      <p:sp>
        <p:nvSpPr>
          <p:cNvPr id="5" name="Slide Number Placeholder 4">
            <a:extLst>
              <a:ext uri="{FF2B5EF4-FFF2-40B4-BE49-F238E27FC236}">
                <a16:creationId xmlns:a16="http://schemas.microsoft.com/office/drawing/2014/main" id="{1223D629-34F9-4397-B4E8-03357BD90C68}"/>
              </a:ext>
            </a:extLst>
          </p:cNvPr>
          <p:cNvSpPr>
            <a:spLocks noGrp="1"/>
          </p:cNvSpPr>
          <p:nvPr>
            <p:ph type="sldNum" sz="quarter" idx="12"/>
          </p:nvPr>
        </p:nvSpPr>
        <p:spPr/>
        <p:txBody>
          <a:bodyPr/>
          <a:lstStyle/>
          <a:p>
            <a:pPr>
              <a:defRPr/>
            </a:pPr>
            <a:fld id="{774C7798-4690-44F7-8BD5-F3F898FCA55B}" type="slidenum">
              <a:rPr lang="en-GB" altLang="en-GB" smtClean="0"/>
              <a:pPr>
                <a:defRPr/>
              </a:pPr>
              <a:t>11</a:t>
            </a:fld>
            <a:endParaRPr lang="en-GB" altLang="en-GB"/>
          </a:p>
        </p:txBody>
      </p:sp>
      <p:pic>
        <p:nvPicPr>
          <p:cNvPr id="6" name="Picture 5">
            <a:extLst>
              <a:ext uri="{FF2B5EF4-FFF2-40B4-BE49-F238E27FC236}">
                <a16:creationId xmlns:a16="http://schemas.microsoft.com/office/drawing/2014/main" id="{C751C6E6-2DD4-4CAB-9B29-114A19BCA2D5}"/>
              </a:ext>
            </a:extLst>
          </p:cNvPr>
          <p:cNvPicPr>
            <a:picLocks noChangeAspect="1"/>
          </p:cNvPicPr>
          <p:nvPr/>
        </p:nvPicPr>
        <p:blipFill rotWithShape="1">
          <a:blip r:embed="rId2"/>
          <a:srcRect b="32027"/>
          <a:stretch/>
        </p:blipFill>
        <p:spPr>
          <a:xfrm>
            <a:off x="4211058" y="1838983"/>
            <a:ext cx="4678376" cy="3180033"/>
          </a:xfrm>
          <a:prstGeom prst="rect">
            <a:avLst/>
          </a:prstGeom>
        </p:spPr>
      </p:pic>
      <p:sp>
        <p:nvSpPr>
          <p:cNvPr id="7" name="TextBox 6">
            <a:extLst>
              <a:ext uri="{FF2B5EF4-FFF2-40B4-BE49-F238E27FC236}">
                <a16:creationId xmlns:a16="http://schemas.microsoft.com/office/drawing/2014/main" id="{EEC18FE1-C111-4235-8DD7-EAD8BD6E09E1}"/>
              </a:ext>
            </a:extLst>
          </p:cNvPr>
          <p:cNvSpPr txBox="1"/>
          <p:nvPr/>
        </p:nvSpPr>
        <p:spPr>
          <a:xfrm>
            <a:off x="251520" y="1484784"/>
            <a:ext cx="3959538" cy="3785652"/>
          </a:xfrm>
          <a:prstGeom prst="rect">
            <a:avLst/>
          </a:prstGeom>
          <a:noFill/>
        </p:spPr>
        <p:txBody>
          <a:bodyPr wrap="square" rtlCol="0">
            <a:spAutoFit/>
          </a:bodyPr>
          <a:lstStyle/>
          <a:p>
            <a:pPr marL="285750" indent="-285750" algn="l">
              <a:buFont typeface="Arial" panose="020B0604020202020204" pitchFamily="34" charset="0"/>
              <a:buChar char="•"/>
            </a:pPr>
            <a:r>
              <a:rPr lang="en-GB" sz="1600" i="0"/>
              <a:t>Multiple sub-bars are stacked vertically</a:t>
            </a:r>
          </a:p>
          <a:p>
            <a:pPr marL="285750" indent="-285750" algn="l">
              <a:buFont typeface="Arial" panose="020B0604020202020204" pitchFamily="34" charset="0"/>
              <a:buChar char="•"/>
            </a:pPr>
            <a:r>
              <a:rPr lang="en-GB" sz="1600" i="0"/>
              <a:t>Two-dimensional table with two keys</a:t>
            </a:r>
          </a:p>
          <a:p>
            <a:pPr marL="285750" indent="-285750" algn="l">
              <a:buFont typeface="Arial" panose="020B0604020202020204" pitchFamily="34" charset="0"/>
              <a:buChar char="•"/>
            </a:pPr>
            <a:r>
              <a:rPr lang="en-GB" sz="1600" i="0"/>
              <a:t>Secondary key is used in constructing the vertical structure of the glyph</a:t>
            </a:r>
          </a:p>
          <a:p>
            <a:pPr marL="285750" indent="-285750" algn="l">
              <a:buFont typeface="Arial" panose="020B0604020202020204" pitchFamily="34" charset="0"/>
              <a:buChar char="•"/>
            </a:pPr>
            <a:r>
              <a:rPr lang="en-GB" sz="1600" i="0"/>
              <a:t>Each subcomponent is coloured according to the same key that is used to determine the vertical ordering; since the subcomponents are all abutted end to end without a break and are the same width, they would not be distinguishable without different colouring.</a:t>
            </a:r>
          </a:p>
          <a:p>
            <a:pPr marL="285750" indent="-285750" algn="l">
              <a:buFont typeface="Arial" panose="020B0604020202020204" pitchFamily="34" charset="0"/>
              <a:buChar char="•"/>
            </a:pPr>
            <a:r>
              <a:rPr lang="en-GB" sz="1600" i="0"/>
              <a:t>Texture can be used if colour is not available</a:t>
            </a:r>
          </a:p>
        </p:txBody>
      </p:sp>
    </p:spTree>
    <p:extLst>
      <p:ext uri="{BB962C8B-B14F-4D97-AF65-F5344CB8AC3E}">
        <p14:creationId xmlns:p14="http://schemas.microsoft.com/office/powerpoint/2010/main" val="2780625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F2129D-2921-41A0-984E-56A9A686340C}"/>
              </a:ext>
            </a:extLst>
          </p:cNvPr>
          <p:cNvSpPr>
            <a:spLocks noGrp="1"/>
          </p:cNvSpPr>
          <p:nvPr>
            <p:ph type="title"/>
          </p:nvPr>
        </p:nvSpPr>
        <p:spPr/>
        <p:txBody>
          <a:bodyPr/>
          <a:lstStyle/>
          <a:p>
            <a:r>
              <a:rPr lang="en-GB"/>
              <a:t>Dot and line charts</a:t>
            </a:r>
          </a:p>
        </p:txBody>
      </p:sp>
      <p:sp>
        <p:nvSpPr>
          <p:cNvPr id="3" name="Date Placeholder 2">
            <a:extLst>
              <a:ext uri="{FF2B5EF4-FFF2-40B4-BE49-F238E27FC236}">
                <a16:creationId xmlns:a16="http://schemas.microsoft.com/office/drawing/2014/main" id="{F052BC8A-1C33-4103-87A6-AEFF0730C39F}"/>
              </a:ext>
            </a:extLst>
          </p:cNvPr>
          <p:cNvSpPr>
            <a:spLocks noGrp="1"/>
          </p:cNvSpPr>
          <p:nvPr>
            <p:ph type="dt" sz="half" idx="10"/>
          </p:nvPr>
        </p:nvSpPr>
        <p:spPr/>
        <p:txBody>
          <a:bodyPr/>
          <a:lstStyle/>
          <a:p>
            <a:pPr>
              <a:defRPr/>
            </a:pPr>
            <a:fld id="{E0A9B5E4-8D15-44AB-A2CC-06C03A0BB9A0}" type="datetime1">
              <a:rPr lang="en-GB" altLang="en-GB" smtClean="0"/>
              <a:t>14/02/2021</a:t>
            </a:fld>
            <a:endParaRPr lang="en-GB" altLang="en-GB"/>
          </a:p>
        </p:txBody>
      </p:sp>
      <p:sp>
        <p:nvSpPr>
          <p:cNvPr id="4" name="Footer Placeholder 3">
            <a:extLst>
              <a:ext uri="{FF2B5EF4-FFF2-40B4-BE49-F238E27FC236}">
                <a16:creationId xmlns:a16="http://schemas.microsoft.com/office/drawing/2014/main" id="{69890884-CB4F-4683-9501-384C405F8735}"/>
              </a:ext>
            </a:extLst>
          </p:cNvPr>
          <p:cNvSpPr>
            <a:spLocks noGrp="1"/>
          </p:cNvSpPr>
          <p:nvPr>
            <p:ph type="ftr" sz="quarter" idx="11"/>
          </p:nvPr>
        </p:nvSpPr>
        <p:spPr/>
        <p:txBody>
          <a:bodyPr/>
          <a:lstStyle/>
          <a:p>
            <a:pPr>
              <a:defRPr/>
            </a:pPr>
            <a:endParaRPr lang="en-GB" altLang="en-GB"/>
          </a:p>
        </p:txBody>
      </p:sp>
      <p:sp>
        <p:nvSpPr>
          <p:cNvPr id="5" name="Slide Number Placeholder 4">
            <a:extLst>
              <a:ext uri="{FF2B5EF4-FFF2-40B4-BE49-F238E27FC236}">
                <a16:creationId xmlns:a16="http://schemas.microsoft.com/office/drawing/2014/main" id="{BDFADBBA-7FA8-4EE1-B938-CDF779A05017}"/>
              </a:ext>
            </a:extLst>
          </p:cNvPr>
          <p:cNvSpPr>
            <a:spLocks noGrp="1"/>
          </p:cNvSpPr>
          <p:nvPr>
            <p:ph type="sldNum" sz="quarter" idx="12"/>
          </p:nvPr>
        </p:nvSpPr>
        <p:spPr/>
        <p:txBody>
          <a:bodyPr/>
          <a:lstStyle/>
          <a:p>
            <a:pPr>
              <a:defRPr/>
            </a:pPr>
            <a:fld id="{774C7798-4690-44F7-8BD5-F3F898FCA55B}" type="slidenum">
              <a:rPr lang="en-GB" altLang="en-GB" smtClean="0"/>
              <a:pPr>
                <a:defRPr/>
              </a:pPr>
              <a:t>12</a:t>
            </a:fld>
            <a:endParaRPr lang="en-GB" altLang="en-GB"/>
          </a:p>
        </p:txBody>
      </p:sp>
      <p:sp>
        <p:nvSpPr>
          <p:cNvPr id="6" name="TextBox 5">
            <a:extLst>
              <a:ext uri="{FF2B5EF4-FFF2-40B4-BE49-F238E27FC236}">
                <a16:creationId xmlns:a16="http://schemas.microsoft.com/office/drawing/2014/main" id="{F5F70BD8-6C5E-41BF-9CA8-7C48F862F6DC}"/>
              </a:ext>
            </a:extLst>
          </p:cNvPr>
          <p:cNvSpPr txBox="1"/>
          <p:nvPr/>
        </p:nvSpPr>
        <p:spPr>
          <a:xfrm>
            <a:off x="251520" y="1412776"/>
            <a:ext cx="8614668" cy="2246769"/>
          </a:xfrm>
          <a:prstGeom prst="rect">
            <a:avLst/>
          </a:prstGeom>
          <a:noFill/>
        </p:spPr>
        <p:txBody>
          <a:bodyPr wrap="square" rtlCol="0">
            <a:spAutoFit/>
          </a:bodyPr>
          <a:lstStyle/>
          <a:p>
            <a:pPr marL="285750" indent="-285750" algn="l">
              <a:buFont typeface="Arial" panose="020B0604020202020204" pitchFamily="34" charset="0"/>
              <a:buChar char="•"/>
            </a:pPr>
            <a:r>
              <a:rPr lang="en-GB" sz="2000" i="0"/>
              <a:t>The </a:t>
            </a:r>
            <a:r>
              <a:rPr lang="en-GB" sz="2000" b="1" i="0">
                <a:solidFill>
                  <a:srgbClr val="7629FF"/>
                </a:solidFill>
              </a:rPr>
              <a:t>dot chart </a:t>
            </a:r>
            <a:r>
              <a:rPr lang="en-GB" sz="2000" i="0"/>
              <a:t>idiom is a visual encoding of one quantitative attribute using spatial position against one categorical attribute using point marks, rather than the line marks of a bar chart</a:t>
            </a:r>
          </a:p>
          <a:p>
            <a:pPr marL="285750" indent="-285750" algn="l">
              <a:buFont typeface="Arial" panose="020B0604020202020204" pitchFamily="34" charset="0"/>
              <a:buChar char="•"/>
            </a:pPr>
            <a:r>
              <a:rPr lang="en-GB" sz="2000" i="0"/>
              <a:t>The idiom of </a:t>
            </a:r>
            <a:r>
              <a:rPr lang="en-GB" sz="2000" b="1" i="0">
                <a:solidFill>
                  <a:srgbClr val="7629FF"/>
                </a:solidFill>
              </a:rPr>
              <a:t>line</a:t>
            </a:r>
            <a:r>
              <a:rPr lang="en-GB" sz="2000" i="0"/>
              <a:t> charts augments dot charts with line connection marks running between the points.</a:t>
            </a:r>
          </a:p>
          <a:p>
            <a:pPr marL="285750" indent="-285750" algn="l">
              <a:buFont typeface="Arial" panose="020B0604020202020204" pitchFamily="34" charset="0"/>
              <a:buChar char="•"/>
            </a:pPr>
            <a:r>
              <a:rPr lang="en-GB" sz="2000" i="0"/>
              <a:t>Line charts should be used for ordered keys but not categorical keys </a:t>
            </a:r>
          </a:p>
          <a:p>
            <a:pPr marL="285750" indent="-285750" algn="l">
              <a:buFont typeface="Arial" panose="020B0604020202020204" pitchFamily="34" charset="0"/>
              <a:buChar char="•"/>
            </a:pPr>
            <a:endParaRPr lang="en-GB" sz="2000" i="0"/>
          </a:p>
        </p:txBody>
      </p:sp>
      <p:pic>
        <p:nvPicPr>
          <p:cNvPr id="7" name="Picture 6">
            <a:extLst>
              <a:ext uri="{FF2B5EF4-FFF2-40B4-BE49-F238E27FC236}">
                <a16:creationId xmlns:a16="http://schemas.microsoft.com/office/drawing/2014/main" id="{4DC34833-1E28-45CE-977F-10FD03680101}"/>
              </a:ext>
            </a:extLst>
          </p:cNvPr>
          <p:cNvPicPr>
            <a:picLocks noChangeAspect="1"/>
          </p:cNvPicPr>
          <p:nvPr/>
        </p:nvPicPr>
        <p:blipFill rotWithShape="1">
          <a:blip r:embed="rId2"/>
          <a:srcRect b="11448"/>
          <a:stretch/>
        </p:blipFill>
        <p:spPr>
          <a:xfrm>
            <a:off x="1043608" y="4005064"/>
            <a:ext cx="6600825" cy="2133953"/>
          </a:xfrm>
          <a:prstGeom prst="rect">
            <a:avLst/>
          </a:prstGeom>
        </p:spPr>
      </p:pic>
    </p:spTree>
    <p:extLst>
      <p:ext uri="{BB962C8B-B14F-4D97-AF65-F5344CB8AC3E}">
        <p14:creationId xmlns:p14="http://schemas.microsoft.com/office/powerpoint/2010/main" val="16444318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F70963-0BFB-4669-9A06-020C4727555A}"/>
              </a:ext>
            </a:extLst>
          </p:cNvPr>
          <p:cNvSpPr>
            <a:spLocks noGrp="1"/>
          </p:cNvSpPr>
          <p:nvPr>
            <p:ph type="title"/>
          </p:nvPr>
        </p:nvSpPr>
        <p:spPr/>
        <p:txBody>
          <a:bodyPr/>
          <a:lstStyle/>
          <a:p>
            <a:r>
              <a:rPr lang="en-GB"/>
              <a:t>Matrix alignment: heatmap</a:t>
            </a:r>
          </a:p>
        </p:txBody>
      </p:sp>
      <p:sp>
        <p:nvSpPr>
          <p:cNvPr id="3" name="Date Placeholder 2">
            <a:extLst>
              <a:ext uri="{FF2B5EF4-FFF2-40B4-BE49-F238E27FC236}">
                <a16:creationId xmlns:a16="http://schemas.microsoft.com/office/drawing/2014/main" id="{9FFCB1BD-1EAE-4BAB-8FB1-9E5FB9931E5A}"/>
              </a:ext>
            </a:extLst>
          </p:cNvPr>
          <p:cNvSpPr>
            <a:spLocks noGrp="1"/>
          </p:cNvSpPr>
          <p:nvPr>
            <p:ph type="dt" sz="half" idx="10"/>
          </p:nvPr>
        </p:nvSpPr>
        <p:spPr/>
        <p:txBody>
          <a:bodyPr/>
          <a:lstStyle/>
          <a:p>
            <a:pPr>
              <a:defRPr/>
            </a:pPr>
            <a:fld id="{D95DEEA7-1705-4B76-9C3F-4149B1F29DFE}" type="datetime1">
              <a:rPr lang="en-GB" altLang="en-GB" smtClean="0"/>
              <a:t>14/02/2021</a:t>
            </a:fld>
            <a:endParaRPr lang="en-GB" altLang="en-GB"/>
          </a:p>
        </p:txBody>
      </p:sp>
      <p:sp>
        <p:nvSpPr>
          <p:cNvPr id="4" name="Footer Placeholder 3">
            <a:extLst>
              <a:ext uri="{FF2B5EF4-FFF2-40B4-BE49-F238E27FC236}">
                <a16:creationId xmlns:a16="http://schemas.microsoft.com/office/drawing/2014/main" id="{89D48EBC-3402-4446-B3D5-5D2C7827F166}"/>
              </a:ext>
            </a:extLst>
          </p:cNvPr>
          <p:cNvSpPr>
            <a:spLocks noGrp="1"/>
          </p:cNvSpPr>
          <p:nvPr>
            <p:ph type="ftr" sz="quarter" idx="11"/>
          </p:nvPr>
        </p:nvSpPr>
        <p:spPr/>
        <p:txBody>
          <a:bodyPr/>
          <a:lstStyle/>
          <a:p>
            <a:pPr>
              <a:defRPr/>
            </a:pPr>
            <a:endParaRPr lang="en-GB" altLang="en-GB"/>
          </a:p>
        </p:txBody>
      </p:sp>
      <p:sp>
        <p:nvSpPr>
          <p:cNvPr id="5" name="Slide Number Placeholder 4">
            <a:extLst>
              <a:ext uri="{FF2B5EF4-FFF2-40B4-BE49-F238E27FC236}">
                <a16:creationId xmlns:a16="http://schemas.microsoft.com/office/drawing/2014/main" id="{EFB4BB1D-7FFE-42CE-A4B2-157A68733363}"/>
              </a:ext>
            </a:extLst>
          </p:cNvPr>
          <p:cNvSpPr>
            <a:spLocks noGrp="1"/>
          </p:cNvSpPr>
          <p:nvPr>
            <p:ph type="sldNum" sz="quarter" idx="12"/>
          </p:nvPr>
        </p:nvSpPr>
        <p:spPr/>
        <p:txBody>
          <a:bodyPr/>
          <a:lstStyle/>
          <a:p>
            <a:pPr>
              <a:defRPr/>
            </a:pPr>
            <a:fld id="{774C7798-4690-44F7-8BD5-F3F898FCA55B}" type="slidenum">
              <a:rPr lang="en-GB" altLang="en-GB" smtClean="0"/>
              <a:pPr>
                <a:defRPr/>
              </a:pPr>
              <a:t>13</a:t>
            </a:fld>
            <a:endParaRPr lang="en-GB" altLang="en-GB"/>
          </a:p>
        </p:txBody>
      </p:sp>
      <p:sp>
        <p:nvSpPr>
          <p:cNvPr id="6" name="TextBox 5">
            <a:extLst>
              <a:ext uri="{FF2B5EF4-FFF2-40B4-BE49-F238E27FC236}">
                <a16:creationId xmlns:a16="http://schemas.microsoft.com/office/drawing/2014/main" id="{5C5D8EC7-958B-4BD2-8538-2968EE354A73}"/>
              </a:ext>
            </a:extLst>
          </p:cNvPr>
          <p:cNvSpPr txBox="1"/>
          <p:nvPr/>
        </p:nvSpPr>
        <p:spPr>
          <a:xfrm>
            <a:off x="251520" y="1412776"/>
            <a:ext cx="8614668" cy="2862322"/>
          </a:xfrm>
          <a:prstGeom prst="rect">
            <a:avLst/>
          </a:prstGeom>
          <a:noFill/>
        </p:spPr>
        <p:txBody>
          <a:bodyPr wrap="square" rtlCol="0">
            <a:spAutoFit/>
          </a:bodyPr>
          <a:lstStyle/>
          <a:p>
            <a:pPr marL="285750" indent="-285750" algn="l">
              <a:buFont typeface="Arial" panose="020B0604020202020204" pitchFamily="34" charset="0"/>
              <a:buChar char="•"/>
            </a:pPr>
            <a:r>
              <a:rPr lang="en-GB" sz="2000" i="0"/>
              <a:t>Datasets with two keys are often arranged in a two-dimensional matrix alignment where one key is distributed along the rows and the other along the columns</a:t>
            </a:r>
          </a:p>
          <a:p>
            <a:pPr marL="285750" indent="-285750" algn="l">
              <a:buFont typeface="Arial" panose="020B0604020202020204" pitchFamily="34" charset="0"/>
              <a:buChar char="•"/>
            </a:pPr>
            <a:r>
              <a:rPr lang="en-GB" sz="2000" i="0"/>
              <a:t>In </a:t>
            </a:r>
            <a:r>
              <a:rPr lang="en-GB" sz="2000" b="1" i="0">
                <a:solidFill>
                  <a:srgbClr val="7629FF"/>
                </a:solidFill>
              </a:rPr>
              <a:t>heatmaps</a:t>
            </a:r>
            <a:r>
              <a:rPr lang="en-GB" sz="2000" i="0"/>
              <a:t> each cell is fully occupied by an area mark encoding a single quantitative value attribute with colour</a:t>
            </a:r>
          </a:p>
          <a:p>
            <a:pPr marL="285750" indent="-285750" algn="l">
              <a:buFont typeface="Arial" panose="020B0604020202020204" pitchFamily="34" charset="0"/>
              <a:buChar char="•"/>
            </a:pPr>
            <a:r>
              <a:rPr lang="en-GB" sz="2000" i="0"/>
              <a:t>A </a:t>
            </a:r>
            <a:r>
              <a:rPr lang="en-GB" sz="2000" b="1" i="0">
                <a:solidFill>
                  <a:srgbClr val="7629FF"/>
                </a:solidFill>
              </a:rPr>
              <a:t>scatterplot matrix </a:t>
            </a:r>
            <a:r>
              <a:rPr lang="en-GB" sz="2000" i="0"/>
              <a:t>(SPLOM) is a matrix where each cell contains an entire scatterplot chart. A SPLOM shows all possible pairwise combinations of attributes, with the original attributes as the rows and columns</a:t>
            </a:r>
          </a:p>
        </p:txBody>
      </p:sp>
    </p:spTree>
    <p:extLst>
      <p:ext uri="{BB962C8B-B14F-4D97-AF65-F5344CB8AC3E}">
        <p14:creationId xmlns:p14="http://schemas.microsoft.com/office/powerpoint/2010/main" val="32106681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E4B872-60F6-47F0-AB38-E9B20540407C}"/>
              </a:ext>
            </a:extLst>
          </p:cNvPr>
          <p:cNvSpPr>
            <a:spLocks noGrp="1"/>
          </p:cNvSpPr>
          <p:nvPr>
            <p:ph type="title"/>
          </p:nvPr>
        </p:nvSpPr>
        <p:spPr/>
        <p:txBody>
          <a:bodyPr/>
          <a:lstStyle/>
          <a:p>
            <a:r>
              <a:rPr lang="en-GB"/>
              <a:t>Cluster heatmaps</a:t>
            </a:r>
          </a:p>
        </p:txBody>
      </p:sp>
      <p:sp>
        <p:nvSpPr>
          <p:cNvPr id="3" name="Date Placeholder 2">
            <a:extLst>
              <a:ext uri="{FF2B5EF4-FFF2-40B4-BE49-F238E27FC236}">
                <a16:creationId xmlns:a16="http://schemas.microsoft.com/office/drawing/2014/main" id="{EA70600D-8BA9-4466-96E8-38CB1848DEDA}"/>
              </a:ext>
            </a:extLst>
          </p:cNvPr>
          <p:cNvSpPr>
            <a:spLocks noGrp="1"/>
          </p:cNvSpPr>
          <p:nvPr>
            <p:ph type="dt" sz="half" idx="10"/>
          </p:nvPr>
        </p:nvSpPr>
        <p:spPr/>
        <p:txBody>
          <a:bodyPr/>
          <a:lstStyle/>
          <a:p>
            <a:pPr>
              <a:defRPr/>
            </a:pPr>
            <a:fld id="{C0E766A9-5A7D-4FC2-8A28-88B59683DB60}" type="datetime1">
              <a:rPr lang="en-GB" altLang="en-GB" smtClean="0"/>
              <a:t>14/02/2021</a:t>
            </a:fld>
            <a:endParaRPr lang="en-GB" altLang="en-GB"/>
          </a:p>
        </p:txBody>
      </p:sp>
      <p:sp>
        <p:nvSpPr>
          <p:cNvPr id="4" name="Footer Placeholder 3">
            <a:extLst>
              <a:ext uri="{FF2B5EF4-FFF2-40B4-BE49-F238E27FC236}">
                <a16:creationId xmlns:a16="http://schemas.microsoft.com/office/drawing/2014/main" id="{4618C48E-44D8-4459-A4C5-36243FA7C305}"/>
              </a:ext>
            </a:extLst>
          </p:cNvPr>
          <p:cNvSpPr>
            <a:spLocks noGrp="1"/>
          </p:cNvSpPr>
          <p:nvPr>
            <p:ph type="ftr" sz="quarter" idx="11"/>
          </p:nvPr>
        </p:nvSpPr>
        <p:spPr/>
        <p:txBody>
          <a:bodyPr/>
          <a:lstStyle/>
          <a:p>
            <a:pPr>
              <a:defRPr/>
            </a:pPr>
            <a:endParaRPr lang="en-GB" altLang="en-GB"/>
          </a:p>
        </p:txBody>
      </p:sp>
      <p:sp>
        <p:nvSpPr>
          <p:cNvPr id="5" name="Slide Number Placeholder 4">
            <a:extLst>
              <a:ext uri="{FF2B5EF4-FFF2-40B4-BE49-F238E27FC236}">
                <a16:creationId xmlns:a16="http://schemas.microsoft.com/office/drawing/2014/main" id="{65B93F86-6A6F-42B4-A3B5-70F22ABF173B}"/>
              </a:ext>
            </a:extLst>
          </p:cNvPr>
          <p:cNvSpPr>
            <a:spLocks noGrp="1"/>
          </p:cNvSpPr>
          <p:nvPr>
            <p:ph type="sldNum" sz="quarter" idx="12"/>
          </p:nvPr>
        </p:nvSpPr>
        <p:spPr/>
        <p:txBody>
          <a:bodyPr/>
          <a:lstStyle/>
          <a:p>
            <a:pPr>
              <a:defRPr/>
            </a:pPr>
            <a:fld id="{774C7798-4690-44F7-8BD5-F3F898FCA55B}" type="slidenum">
              <a:rPr lang="en-GB" altLang="en-GB" smtClean="0"/>
              <a:pPr>
                <a:defRPr/>
              </a:pPr>
              <a:t>14</a:t>
            </a:fld>
            <a:endParaRPr lang="en-GB" altLang="en-GB"/>
          </a:p>
        </p:txBody>
      </p:sp>
      <p:pic>
        <p:nvPicPr>
          <p:cNvPr id="6" name="Picture 5">
            <a:extLst>
              <a:ext uri="{FF2B5EF4-FFF2-40B4-BE49-F238E27FC236}">
                <a16:creationId xmlns:a16="http://schemas.microsoft.com/office/drawing/2014/main" id="{DD3084A5-283B-49A0-A732-397150F61BAA}"/>
              </a:ext>
            </a:extLst>
          </p:cNvPr>
          <p:cNvPicPr>
            <a:picLocks noChangeAspect="1"/>
          </p:cNvPicPr>
          <p:nvPr/>
        </p:nvPicPr>
        <p:blipFill>
          <a:blip r:embed="rId2"/>
          <a:stretch>
            <a:fillRect/>
          </a:stretch>
        </p:blipFill>
        <p:spPr>
          <a:xfrm>
            <a:off x="4240197" y="1373481"/>
            <a:ext cx="4625991" cy="4565732"/>
          </a:xfrm>
          <a:prstGeom prst="rect">
            <a:avLst/>
          </a:prstGeom>
        </p:spPr>
      </p:pic>
      <p:sp>
        <p:nvSpPr>
          <p:cNvPr id="7" name="TextBox 6">
            <a:extLst>
              <a:ext uri="{FF2B5EF4-FFF2-40B4-BE49-F238E27FC236}">
                <a16:creationId xmlns:a16="http://schemas.microsoft.com/office/drawing/2014/main" id="{BB90B1DF-6C60-47F7-B57D-987BAF79627F}"/>
              </a:ext>
            </a:extLst>
          </p:cNvPr>
          <p:cNvSpPr txBox="1"/>
          <p:nvPr/>
        </p:nvSpPr>
        <p:spPr>
          <a:xfrm>
            <a:off x="251520" y="1484784"/>
            <a:ext cx="3756904" cy="4031873"/>
          </a:xfrm>
          <a:prstGeom prst="rect">
            <a:avLst/>
          </a:prstGeom>
          <a:noFill/>
        </p:spPr>
        <p:txBody>
          <a:bodyPr wrap="square" rtlCol="0">
            <a:spAutoFit/>
          </a:bodyPr>
          <a:lstStyle/>
          <a:p>
            <a:pPr marL="285750" indent="-285750" algn="l">
              <a:buFont typeface="Arial" panose="020B0604020202020204" pitchFamily="34" charset="0"/>
              <a:buChar char="•"/>
            </a:pPr>
            <a:r>
              <a:rPr lang="en-GB" sz="1600" i="0"/>
              <a:t>Often used in bioinformatics</a:t>
            </a:r>
          </a:p>
          <a:p>
            <a:pPr marL="285750" indent="-285750" algn="l">
              <a:buFont typeface="Arial" panose="020B0604020202020204" pitchFamily="34" charset="0"/>
              <a:buChar char="•"/>
            </a:pPr>
            <a:r>
              <a:rPr lang="en-GB" sz="1600" i="0"/>
              <a:t>Visually encoding quantitative data with colour using small area marks is very compact, so they provide high information density</a:t>
            </a:r>
          </a:p>
          <a:p>
            <a:pPr marL="285750" indent="-285750" algn="l">
              <a:buFont typeface="Arial" panose="020B0604020202020204" pitchFamily="34" charset="0"/>
              <a:buChar char="•"/>
            </a:pPr>
            <a:r>
              <a:rPr lang="en-GB" sz="1600" i="0"/>
              <a:t>The area marks in a heatmap are often several pixels on a side for easy distinguishability, so a matrix of 200 x 200 with 40,000 items is easily handled</a:t>
            </a:r>
          </a:p>
          <a:p>
            <a:pPr marL="285750" indent="-285750" algn="l">
              <a:buFont typeface="Arial" panose="020B0604020202020204" pitchFamily="34" charset="0"/>
              <a:buChar char="•"/>
            </a:pPr>
            <a:r>
              <a:rPr lang="en-GB" sz="1600" i="0"/>
              <a:t>Only a small number of different levels of the quantitative attribute can be distinguished, because of the limits on colour perception in small non-contiguous regions: between 3 and 11 bins</a:t>
            </a:r>
          </a:p>
        </p:txBody>
      </p:sp>
    </p:spTree>
    <p:extLst>
      <p:ext uri="{BB962C8B-B14F-4D97-AF65-F5344CB8AC3E}">
        <p14:creationId xmlns:p14="http://schemas.microsoft.com/office/powerpoint/2010/main" val="35440716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410A8-22E7-4C60-BAA2-DC3C1BEEF810}"/>
              </a:ext>
            </a:extLst>
          </p:cNvPr>
          <p:cNvSpPr>
            <a:spLocks noGrp="1"/>
          </p:cNvSpPr>
          <p:nvPr>
            <p:ph type="title"/>
          </p:nvPr>
        </p:nvSpPr>
        <p:spPr/>
        <p:txBody>
          <a:bodyPr/>
          <a:lstStyle/>
          <a:p>
            <a:r>
              <a:rPr lang="en-GB"/>
              <a:t>Scatterplot matrix</a:t>
            </a:r>
          </a:p>
        </p:txBody>
      </p:sp>
      <p:sp>
        <p:nvSpPr>
          <p:cNvPr id="3" name="Date Placeholder 2">
            <a:extLst>
              <a:ext uri="{FF2B5EF4-FFF2-40B4-BE49-F238E27FC236}">
                <a16:creationId xmlns:a16="http://schemas.microsoft.com/office/drawing/2014/main" id="{DA8C76D4-1569-4E58-8F60-BDC57E079D71}"/>
              </a:ext>
            </a:extLst>
          </p:cNvPr>
          <p:cNvSpPr>
            <a:spLocks noGrp="1"/>
          </p:cNvSpPr>
          <p:nvPr>
            <p:ph type="dt" sz="half" idx="10"/>
          </p:nvPr>
        </p:nvSpPr>
        <p:spPr/>
        <p:txBody>
          <a:bodyPr/>
          <a:lstStyle/>
          <a:p>
            <a:pPr>
              <a:defRPr/>
            </a:pPr>
            <a:fld id="{4349393B-0689-457D-811E-7725AE46B771}" type="datetime1">
              <a:rPr lang="en-GB" altLang="en-GB" smtClean="0"/>
              <a:t>14/02/2021</a:t>
            </a:fld>
            <a:endParaRPr lang="en-GB" altLang="en-GB"/>
          </a:p>
        </p:txBody>
      </p:sp>
      <p:sp>
        <p:nvSpPr>
          <p:cNvPr id="4" name="Footer Placeholder 3">
            <a:extLst>
              <a:ext uri="{FF2B5EF4-FFF2-40B4-BE49-F238E27FC236}">
                <a16:creationId xmlns:a16="http://schemas.microsoft.com/office/drawing/2014/main" id="{9AE2994E-B37B-45BB-8DAA-8079F579B709}"/>
              </a:ext>
            </a:extLst>
          </p:cNvPr>
          <p:cNvSpPr>
            <a:spLocks noGrp="1"/>
          </p:cNvSpPr>
          <p:nvPr>
            <p:ph type="ftr" sz="quarter" idx="11"/>
          </p:nvPr>
        </p:nvSpPr>
        <p:spPr/>
        <p:txBody>
          <a:bodyPr/>
          <a:lstStyle/>
          <a:p>
            <a:pPr>
              <a:defRPr/>
            </a:pPr>
            <a:endParaRPr lang="en-GB" altLang="en-GB"/>
          </a:p>
        </p:txBody>
      </p:sp>
      <p:sp>
        <p:nvSpPr>
          <p:cNvPr id="5" name="Slide Number Placeholder 4">
            <a:extLst>
              <a:ext uri="{FF2B5EF4-FFF2-40B4-BE49-F238E27FC236}">
                <a16:creationId xmlns:a16="http://schemas.microsoft.com/office/drawing/2014/main" id="{95C8F55B-F084-4FEF-AC10-6E6B9EB30A79}"/>
              </a:ext>
            </a:extLst>
          </p:cNvPr>
          <p:cNvSpPr>
            <a:spLocks noGrp="1"/>
          </p:cNvSpPr>
          <p:nvPr>
            <p:ph type="sldNum" sz="quarter" idx="12"/>
          </p:nvPr>
        </p:nvSpPr>
        <p:spPr/>
        <p:txBody>
          <a:bodyPr/>
          <a:lstStyle/>
          <a:p>
            <a:pPr>
              <a:defRPr/>
            </a:pPr>
            <a:fld id="{774C7798-4690-44F7-8BD5-F3F898FCA55B}" type="slidenum">
              <a:rPr lang="en-GB" altLang="en-GB" smtClean="0"/>
              <a:pPr>
                <a:defRPr/>
              </a:pPr>
              <a:t>15</a:t>
            </a:fld>
            <a:endParaRPr lang="en-GB" altLang="en-GB"/>
          </a:p>
        </p:txBody>
      </p:sp>
      <p:pic>
        <p:nvPicPr>
          <p:cNvPr id="7" name="Picture 6">
            <a:extLst>
              <a:ext uri="{FF2B5EF4-FFF2-40B4-BE49-F238E27FC236}">
                <a16:creationId xmlns:a16="http://schemas.microsoft.com/office/drawing/2014/main" id="{E7DEE19C-2E10-482D-999A-A4F934043763}"/>
              </a:ext>
            </a:extLst>
          </p:cNvPr>
          <p:cNvPicPr>
            <a:picLocks noChangeAspect="1"/>
          </p:cNvPicPr>
          <p:nvPr/>
        </p:nvPicPr>
        <p:blipFill>
          <a:blip r:embed="rId2"/>
          <a:stretch>
            <a:fillRect/>
          </a:stretch>
        </p:blipFill>
        <p:spPr>
          <a:xfrm>
            <a:off x="3825443" y="1240921"/>
            <a:ext cx="4898305" cy="4797179"/>
          </a:xfrm>
          <a:prstGeom prst="rect">
            <a:avLst/>
          </a:prstGeom>
        </p:spPr>
      </p:pic>
      <p:sp>
        <p:nvSpPr>
          <p:cNvPr id="8" name="TextBox 7">
            <a:extLst>
              <a:ext uri="{FF2B5EF4-FFF2-40B4-BE49-F238E27FC236}">
                <a16:creationId xmlns:a16="http://schemas.microsoft.com/office/drawing/2014/main" id="{189409D8-C09D-4ABE-834E-85B13C4DA7F1}"/>
              </a:ext>
            </a:extLst>
          </p:cNvPr>
          <p:cNvSpPr txBox="1"/>
          <p:nvPr/>
        </p:nvSpPr>
        <p:spPr>
          <a:xfrm>
            <a:off x="323528" y="1373481"/>
            <a:ext cx="3240360" cy="2031325"/>
          </a:xfrm>
          <a:prstGeom prst="rect">
            <a:avLst/>
          </a:prstGeom>
          <a:noFill/>
        </p:spPr>
        <p:txBody>
          <a:bodyPr wrap="square" rtlCol="0">
            <a:spAutoFit/>
          </a:bodyPr>
          <a:lstStyle/>
          <a:p>
            <a:pPr algn="l"/>
            <a:r>
              <a:rPr lang="en-GB" i="0"/>
              <a:t>How to interpret the graphs on the diagonal from top-left to bottom-right?</a:t>
            </a:r>
          </a:p>
          <a:p>
            <a:pPr algn="l"/>
            <a:endParaRPr lang="en-GB" i="0"/>
          </a:p>
          <a:p>
            <a:pPr algn="l"/>
            <a:r>
              <a:rPr lang="en-GB" i="0"/>
              <a:t>Think about what attributes are in the pairs down that diagonal.</a:t>
            </a:r>
          </a:p>
        </p:txBody>
      </p:sp>
    </p:spTree>
    <p:extLst>
      <p:ext uri="{BB962C8B-B14F-4D97-AF65-F5344CB8AC3E}">
        <p14:creationId xmlns:p14="http://schemas.microsoft.com/office/powerpoint/2010/main" val="31882379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202B4B-CE5D-47A5-A858-F905E22742CE}"/>
              </a:ext>
            </a:extLst>
          </p:cNvPr>
          <p:cNvSpPr>
            <a:spLocks noGrp="1"/>
          </p:cNvSpPr>
          <p:nvPr>
            <p:ph type="title"/>
          </p:nvPr>
        </p:nvSpPr>
        <p:spPr/>
        <p:txBody>
          <a:bodyPr/>
          <a:lstStyle/>
          <a:p>
            <a:r>
              <a:rPr lang="en-GB"/>
              <a:t>Spatial axis orientation</a:t>
            </a:r>
          </a:p>
        </p:txBody>
      </p:sp>
      <p:sp>
        <p:nvSpPr>
          <p:cNvPr id="3" name="Date Placeholder 2">
            <a:extLst>
              <a:ext uri="{FF2B5EF4-FFF2-40B4-BE49-F238E27FC236}">
                <a16:creationId xmlns:a16="http://schemas.microsoft.com/office/drawing/2014/main" id="{53AF56FE-7F8A-4FBF-884E-2DCD6C49499A}"/>
              </a:ext>
            </a:extLst>
          </p:cNvPr>
          <p:cNvSpPr>
            <a:spLocks noGrp="1"/>
          </p:cNvSpPr>
          <p:nvPr>
            <p:ph type="dt" sz="half" idx="10"/>
          </p:nvPr>
        </p:nvSpPr>
        <p:spPr/>
        <p:txBody>
          <a:bodyPr/>
          <a:lstStyle/>
          <a:p>
            <a:pPr>
              <a:defRPr/>
            </a:pPr>
            <a:fld id="{D4A56C71-E917-4BE4-A5FE-FCDAAE86DF75}" type="datetime1">
              <a:rPr lang="en-GB" altLang="en-GB" smtClean="0"/>
              <a:t>14/02/2021</a:t>
            </a:fld>
            <a:endParaRPr lang="en-GB" altLang="en-GB"/>
          </a:p>
        </p:txBody>
      </p:sp>
      <p:sp>
        <p:nvSpPr>
          <p:cNvPr id="4" name="Footer Placeholder 3">
            <a:extLst>
              <a:ext uri="{FF2B5EF4-FFF2-40B4-BE49-F238E27FC236}">
                <a16:creationId xmlns:a16="http://schemas.microsoft.com/office/drawing/2014/main" id="{D76DDF5A-D912-487A-B9BA-A866666AB696}"/>
              </a:ext>
            </a:extLst>
          </p:cNvPr>
          <p:cNvSpPr>
            <a:spLocks noGrp="1"/>
          </p:cNvSpPr>
          <p:nvPr>
            <p:ph type="ftr" sz="quarter" idx="11"/>
          </p:nvPr>
        </p:nvSpPr>
        <p:spPr/>
        <p:txBody>
          <a:bodyPr/>
          <a:lstStyle/>
          <a:p>
            <a:pPr>
              <a:defRPr/>
            </a:pPr>
            <a:endParaRPr lang="en-GB" altLang="en-GB"/>
          </a:p>
        </p:txBody>
      </p:sp>
      <p:sp>
        <p:nvSpPr>
          <p:cNvPr id="5" name="Slide Number Placeholder 4">
            <a:extLst>
              <a:ext uri="{FF2B5EF4-FFF2-40B4-BE49-F238E27FC236}">
                <a16:creationId xmlns:a16="http://schemas.microsoft.com/office/drawing/2014/main" id="{2EF9AA30-DF16-4660-BA6C-95FBCA49E192}"/>
              </a:ext>
            </a:extLst>
          </p:cNvPr>
          <p:cNvSpPr>
            <a:spLocks noGrp="1"/>
          </p:cNvSpPr>
          <p:nvPr>
            <p:ph type="sldNum" sz="quarter" idx="12"/>
          </p:nvPr>
        </p:nvSpPr>
        <p:spPr/>
        <p:txBody>
          <a:bodyPr/>
          <a:lstStyle/>
          <a:p>
            <a:pPr>
              <a:defRPr/>
            </a:pPr>
            <a:fld id="{774C7798-4690-44F7-8BD5-F3F898FCA55B}" type="slidenum">
              <a:rPr lang="en-GB" altLang="en-GB" smtClean="0"/>
              <a:pPr>
                <a:defRPr/>
              </a:pPr>
              <a:t>16</a:t>
            </a:fld>
            <a:endParaRPr lang="en-GB" altLang="en-GB"/>
          </a:p>
        </p:txBody>
      </p:sp>
      <p:sp>
        <p:nvSpPr>
          <p:cNvPr id="6" name="TextBox 5">
            <a:extLst>
              <a:ext uri="{FF2B5EF4-FFF2-40B4-BE49-F238E27FC236}">
                <a16:creationId xmlns:a16="http://schemas.microsoft.com/office/drawing/2014/main" id="{6646F51D-32D8-4C37-A6A7-FD2C48324CB6}"/>
              </a:ext>
            </a:extLst>
          </p:cNvPr>
          <p:cNvSpPr txBox="1"/>
          <p:nvPr/>
        </p:nvSpPr>
        <p:spPr>
          <a:xfrm>
            <a:off x="395536" y="1556792"/>
            <a:ext cx="8470652" cy="4093428"/>
          </a:xfrm>
          <a:prstGeom prst="rect">
            <a:avLst/>
          </a:prstGeom>
          <a:noFill/>
        </p:spPr>
        <p:txBody>
          <a:bodyPr wrap="square" rtlCol="0">
            <a:spAutoFit/>
          </a:bodyPr>
          <a:lstStyle/>
          <a:p>
            <a:pPr marL="285750" indent="-285750" algn="l">
              <a:buFont typeface="Arial" panose="020B0604020202020204" pitchFamily="34" charset="0"/>
              <a:buChar char="•"/>
            </a:pPr>
            <a:r>
              <a:rPr lang="en-GB" sz="2000" i="0"/>
              <a:t>Rectilinear, parallel or radial layout</a:t>
            </a:r>
          </a:p>
          <a:p>
            <a:pPr marL="285750" indent="-285750" algn="l">
              <a:buFont typeface="Arial" panose="020B0604020202020204" pitchFamily="34" charset="0"/>
              <a:buChar char="•"/>
            </a:pPr>
            <a:r>
              <a:rPr lang="en-GB" sz="2000" i="0"/>
              <a:t>In a </a:t>
            </a:r>
            <a:r>
              <a:rPr lang="en-GB" sz="2000" b="1" i="0">
                <a:solidFill>
                  <a:srgbClr val="7629FF"/>
                </a:solidFill>
              </a:rPr>
              <a:t>rectilinear</a:t>
            </a:r>
            <a:r>
              <a:rPr lang="en-GB" sz="2000" i="0"/>
              <a:t> layout, regions or items are distributed along two perpendicular axes, horizontal and vertical, that range from minimum value at one end of the axis to a maximum value at the other</a:t>
            </a:r>
          </a:p>
          <a:p>
            <a:pPr marL="285750" indent="-285750" algn="l">
              <a:buFont typeface="Arial" panose="020B0604020202020204" pitchFamily="34" charset="0"/>
              <a:buChar char="•"/>
            </a:pPr>
            <a:r>
              <a:rPr lang="en-GB" sz="2000" i="0"/>
              <a:t>Rectilinear layouts are used in many common statistical charts</a:t>
            </a:r>
          </a:p>
          <a:p>
            <a:pPr marL="285750" indent="-285750" algn="l">
              <a:buFont typeface="Arial" panose="020B0604020202020204" pitchFamily="34" charset="0"/>
              <a:buChar char="•"/>
            </a:pPr>
            <a:r>
              <a:rPr lang="en-GB" sz="2000" i="0"/>
              <a:t>The scatterplot is only usable for two data attributes. Even if the low-precision visual channel of a third spatial dimension is used, then only three data attributes can be shown using spatial position channels </a:t>
            </a:r>
          </a:p>
          <a:p>
            <a:pPr marL="285750" indent="-285750" algn="l">
              <a:buFont typeface="Arial" panose="020B0604020202020204" pitchFamily="34" charset="0"/>
              <a:buChar char="•"/>
            </a:pPr>
            <a:r>
              <a:rPr lang="en-GB" sz="2000" i="0"/>
              <a:t>Although additional nonspatial channels can be used for visual encoding, the problem of channel inseparability limits the number of channels that can be combined effectively in a single view</a:t>
            </a:r>
          </a:p>
          <a:p>
            <a:pPr marL="285750" indent="-285750" algn="l">
              <a:buFont typeface="Arial" panose="020B0604020202020204" pitchFamily="34" charset="0"/>
              <a:buChar char="•"/>
            </a:pPr>
            <a:r>
              <a:rPr lang="en-GB" sz="2000" i="0"/>
              <a:t>Of course, many tables contain far more than three quantitative attributes</a:t>
            </a:r>
          </a:p>
        </p:txBody>
      </p:sp>
    </p:spTree>
    <p:extLst>
      <p:ext uri="{BB962C8B-B14F-4D97-AF65-F5344CB8AC3E}">
        <p14:creationId xmlns:p14="http://schemas.microsoft.com/office/powerpoint/2010/main" val="31997432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01D1F5-5B0A-4766-B608-1687B0F9D00A}"/>
              </a:ext>
            </a:extLst>
          </p:cNvPr>
          <p:cNvSpPr>
            <a:spLocks noGrp="1"/>
          </p:cNvSpPr>
          <p:nvPr>
            <p:ph type="title"/>
          </p:nvPr>
        </p:nvSpPr>
        <p:spPr/>
        <p:txBody>
          <a:bodyPr/>
          <a:lstStyle/>
          <a:p>
            <a:r>
              <a:rPr lang="en-GB"/>
              <a:t>Parallel axis orientation</a:t>
            </a:r>
          </a:p>
        </p:txBody>
      </p:sp>
      <p:sp>
        <p:nvSpPr>
          <p:cNvPr id="3" name="Date Placeholder 2">
            <a:extLst>
              <a:ext uri="{FF2B5EF4-FFF2-40B4-BE49-F238E27FC236}">
                <a16:creationId xmlns:a16="http://schemas.microsoft.com/office/drawing/2014/main" id="{22EFA822-DCED-46B9-AEDD-3A342C56DE47}"/>
              </a:ext>
            </a:extLst>
          </p:cNvPr>
          <p:cNvSpPr>
            <a:spLocks noGrp="1"/>
          </p:cNvSpPr>
          <p:nvPr>
            <p:ph type="dt" sz="half" idx="10"/>
          </p:nvPr>
        </p:nvSpPr>
        <p:spPr/>
        <p:txBody>
          <a:bodyPr/>
          <a:lstStyle/>
          <a:p>
            <a:pPr>
              <a:defRPr/>
            </a:pPr>
            <a:fld id="{E966BE38-1354-4AB0-B23C-14D9C73D7B8D}" type="datetime1">
              <a:rPr lang="en-GB" altLang="en-GB" smtClean="0"/>
              <a:t>14/02/2021</a:t>
            </a:fld>
            <a:endParaRPr lang="en-GB" altLang="en-GB"/>
          </a:p>
        </p:txBody>
      </p:sp>
      <p:sp>
        <p:nvSpPr>
          <p:cNvPr id="4" name="Footer Placeholder 3">
            <a:extLst>
              <a:ext uri="{FF2B5EF4-FFF2-40B4-BE49-F238E27FC236}">
                <a16:creationId xmlns:a16="http://schemas.microsoft.com/office/drawing/2014/main" id="{D515C75B-54C8-4FF9-BC7F-074DCFD9E372}"/>
              </a:ext>
            </a:extLst>
          </p:cNvPr>
          <p:cNvSpPr>
            <a:spLocks noGrp="1"/>
          </p:cNvSpPr>
          <p:nvPr>
            <p:ph type="ftr" sz="quarter" idx="11"/>
          </p:nvPr>
        </p:nvSpPr>
        <p:spPr/>
        <p:txBody>
          <a:bodyPr/>
          <a:lstStyle/>
          <a:p>
            <a:pPr>
              <a:defRPr/>
            </a:pPr>
            <a:endParaRPr lang="en-GB" altLang="en-GB"/>
          </a:p>
        </p:txBody>
      </p:sp>
      <p:sp>
        <p:nvSpPr>
          <p:cNvPr id="5" name="Slide Number Placeholder 4">
            <a:extLst>
              <a:ext uri="{FF2B5EF4-FFF2-40B4-BE49-F238E27FC236}">
                <a16:creationId xmlns:a16="http://schemas.microsoft.com/office/drawing/2014/main" id="{5B499FCA-E2A1-49D8-9224-68883460B4FA}"/>
              </a:ext>
            </a:extLst>
          </p:cNvPr>
          <p:cNvSpPr>
            <a:spLocks noGrp="1"/>
          </p:cNvSpPr>
          <p:nvPr>
            <p:ph type="sldNum" sz="quarter" idx="12"/>
          </p:nvPr>
        </p:nvSpPr>
        <p:spPr/>
        <p:txBody>
          <a:bodyPr/>
          <a:lstStyle/>
          <a:p>
            <a:pPr>
              <a:defRPr/>
            </a:pPr>
            <a:fld id="{774C7798-4690-44F7-8BD5-F3F898FCA55B}" type="slidenum">
              <a:rPr lang="en-GB" altLang="en-GB" smtClean="0"/>
              <a:pPr>
                <a:defRPr/>
              </a:pPr>
              <a:t>17</a:t>
            </a:fld>
            <a:endParaRPr lang="en-GB" altLang="en-GB"/>
          </a:p>
        </p:txBody>
      </p:sp>
      <p:sp>
        <p:nvSpPr>
          <p:cNvPr id="6" name="TextBox 5">
            <a:extLst>
              <a:ext uri="{FF2B5EF4-FFF2-40B4-BE49-F238E27FC236}">
                <a16:creationId xmlns:a16="http://schemas.microsoft.com/office/drawing/2014/main" id="{E2B96487-E826-4925-BA5B-B19742892FD9}"/>
              </a:ext>
            </a:extLst>
          </p:cNvPr>
          <p:cNvSpPr txBox="1"/>
          <p:nvPr/>
        </p:nvSpPr>
        <p:spPr>
          <a:xfrm>
            <a:off x="251520" y="1412776"/>
            <a:ext cx="4536504" cy="4832092"/>
          </a:xfrm>
          <a:prstGeom prst="rect">
            <a:avLst/>
          </a:prstGeom>
          <a:noFill/>
        </p:spPr>
        <p:txBody>
          <a:bodyPr wrap="square" rtlCol="0">
            <a:spAutoFit/>
          </a:bodyPr>
          <a:lstStyle/>
          <a:p>
            <a:pPr marL="285750" indent="-285750" algn="l">
              <a:buFont typeface="Arial" panose="020B0604020202020204" pitchFamily="34" charset="0"/>
              <a:buChar char="•"/>
            </a:pPr>
            <a:r>
              <a:rPr lang="en-GB" sz="2000" i="0"/>
              <a:t>The idiom of </a:t>
            </a:r>
            <a:r>
              <a:rPr lang="en-GB" sz="2000" b="1" i="0">
                <a:solidFill>
                  <a:srgbClr val="7629FF"/>
                </a:solidFill>
              </a:rPr>
              <a:t>parallel coordinates </a:t>
            </a:r>
            <a:r>
              <a:rPr lang="en-GB" sz="2000" i="0"/>
              <a:t>is an approach for visualizing many quantitative attributes at once using spatial position</a:t>
            </a:r>
          </a:p>
          <a:p>
            <a:pPr marL="285750" indent="-285750" algn="l">
              <a:buFont typeface="Arial" panose="020B0604020202020204" pitchFamily="34" charset="0"/>
              <a:buChar char="•"/>
            </a:pPr>
            <a:r>
              <a:rPr lang="en-GB" sz="2000" i="0"/>
              <a:t>The axes are placed parallel to each other, rather than perpendicularly at right angles</a:t>
            </a:r>
          </a:p>
          <a:p>
            <a:pPr marL="285750" indent="-285750" algn="l">
              <a:buFont typeface="Arial" panose="020B0604020202020204" pitchFamily="34" charset="0"/>
              <a:buChar char="•"/>
            </a:pPr>
            <a:r>
              <a:rPr lang="en-GB" sz="2000" i="0"/>
              <a:t>A single item is represented by a jagged line that zigzags through the parallel axes, crossing each axis exactly once at the location of the item’s value for the associated attribute</a:t>
            </a:r>
          </a:p>
          <a:p>
            <a:pPr marL="285750" indent="-285750" algn="l">
              <a:buFont typeface="Arial" panose="020B0604020202020204" pitchFamily="34" charset="0"/>
              <a:buChar char="•"/>
            </a:pPr>
            <a:r>
              <a:rPr lang="en-GB" sz="1200" i="0"/>
              <a:t>Interactive example  </a:t>
            </a:r>
            <a:r>
              <a:rPr lang="en-GB" sz="1200" i="0">
                <a:hlinkClick r:id="rId2"/>
              </a:rPr>
              <a:t>https://public.tableau.com/views/ParallelCoordinates_15626823354580/NBASTATS?:embed=y&amp;:display_count=yes&amp;publish=yes&amp;:origin=viz_share_link&amp;:showVizHome=no</a:t>
            </a:r>
            <a:r>
              <a:rPr lang="en-GB" sz="1200" i="0"/>
              <a:t>  </a:t>
            </a:r>
          </a:p>
        </p:txBody>
      </p:sp>
      <p:pic>
        <p:nvPicPr>
          <p:cNvPr id="7" name="Picture 6">
            <a:extLst>
              <a:ext uri="{FF2B5EF4-FFF2-40B4-BE49-F238E27FC236}">
                <a16:creationId xmlns:a16="http://schemas.microsoft.com/office/drawing/2014/main" id="{6F965492-8CDB-4CBA-861D-178FA9424B86}"/>
              </a:ext>
            </a:extLst>
          </p:cNvPr>
          <p:cNvPicPr>
            <a:picLocks noChangeAspect="1"/>
          </p:cNvPicPr>
          <p:nvPr/>
        </p:nvPicPr>
        <p:blipFill>
          <a:blip r:embed="rId3"/>
          <a:stretch>
            <a:fillRect/>
          </a:stretch>
        </p:blipFill>
        <p:spPr>
          <a:xfrm>
            <a:off x="4788024" y="1412776"/>
            <a:ext cx="4176464" cy="2714702"/>
          </a:xfrm>
          <a:prstGeom prst="rect">
            <a:avLst/>
          </a:prstGeom>
        </p:spPr>
      </p:pic>
      <p:sp>
        <p:nvSpPr>
          <p:cNvPr id="8" name="TextBox 7">
            <a:extLst>
              <a:ext uri="{FF2B5EF4-FFF2-40B4-BE49-F238E27FC236}">
                <a16:creationId xmlns:a16="http://schemas.microsoft.com/office/drawing/2014/main" id="{5B3854A7-EBE3-4236-9586-32403FC0511E}"/>
              </a:ext>
            </a:extLst>
          </p:cNvPr>
          <p:cNvSpPr txBox="1"/>
          <p:nvPr/>
        </p:nvSpPr>
        <p:spPr>
          <a:xfrm>
            <a:off x="4932364" y="4221088"/>
            <a:ext cx="3741257" cy="461665"/>
          </a:xfrm>
          <a:prstGeom prst="rect">
            <a:avLst/>
          </a:prstGeom>
          <a:noFill/>
        </p:spPr>
        <p:txBody>
          <a:bodyPr wrap="square" rtlCol="0">
            <a:spAutoFit/>
          </a:bodyPr>
          <a:lstStyle/>
          <a:p>
            <a:pPr algn="l"/>
            <a:r>
              <a:rPr lang="en-GB" sz="1200" i="0">
                <a:hlinkClick r:id="rId4"/>
              </a:rPr>
              <a:t>https://eagereyes.org/techniques/parallel-coordinates</a:t>
            </a:r>
            <a:r>
              <a:rPr lang="en-GB" sz="1200" i="0"/>
              <a:t> </a:t>
            </a:r>
          </a:p>
        </p:txBody>
      </p:sp>
    </p:spTree>
    <p:extLst>
      <p:ext uri="{BB962C8B-B14F-4D97-AF65-F5344CB8AC3E}">
        <p14:creationId xmlns:p14="http://schemas.microsoft.com/office/powerpoint/2010/main" val="20447209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9C0F99-5AA6-40C4-BB80-23B9695EBA21}"/>
              </a:ext>
            </a:extLst>
          </p:cNvPr>
          <p:cNvSpPr>
            <a:spLocks noGrp="1"/>
          </p:cNvSpPr>
          <p:nvPr>
            <p:ph type="title"/>
          </p:nvPr>
        </p:nvSpPr>
        <p:spPr/>
        <p:txBody>
          <a:bodyPr/>
          <a:lstStyle/>
          <a:p>
            <a:r>
              <a:rPr lang="en-GB"/>
              <a:t>Comparison with SPLOM</a:t>
            </a:r>
          </a:p>
        </p:txBody>
      </p:sp>
      <p:sp>
        <p:nvSpPr>
          <p:cNvPr id="3" name="Date Placeholder 2">
            <a:extLst>
              <a:ext uri="{FF2B5EF4-FFF2-40B4-BE49-F238E27FC236}">
                <a16:creationId xmlns:a16="http://schemas.microsoft.com/office/drawing/2014/main" id="{5B780D22-D1E0-42B9-96EF-8C6EBABB45E0}"/>
              </a:ext>
            </a:extLst>
          </p:cNvPr>
          <p:cNvSpPr>
            <a:spLocks noGrp="1"/>
          </p:cNvSpPr>
          <p:nvPr>
            <p:ph type="dt" sz="half" idx="10"/>
          </p:nvPr>
        </p:nvSpPr>
        <p:spPr/>
        <p:txBody>
          <a:bodyPr/>
          <a:lstStyle/>
          <a:p>
            <a:pPr>
              <a:defRPr/>
            </a:pPr>
            <a:fld id="{84126BDE-B9EC-4EDC-A7F4-2153217D2D18}" type="datetime1">
              <a:rPr lang="en-GB" altLang="en-GB" smtClean="0"/>
              <a:t>14/02/2021</a:t>
            </a:fld>
            <a:endParaRPr lang="en-GB" altLang="en-GB"/>
          </a:p>
        </p:txBody>
      </p:sp>
      <p:sp>
        <p:nvSpPr>
          <p:cNvPr id="4" name="Footer Placeholder 3">
            <a:extLst>
              <a:ext uri="{FF2B5EF4-FFF2-40B4-BE49-F238E27FC236}">
                <a16:creationId xmlns:a16="http://schemas.microsoft.com/office/drawing/2014/main" id="{92B4E618-21E1-4107-B88D-DE17D2018C69}"/>
              </a:ext>
            </a:extLst>
          </p:cNvPr>
          <p:cNvSpPr>
            <a:spLocks noGrp="1"/>
          </p:cNvSpPr>
          <p:nvPr>
            <p:ph type="ftr" sz="quarter" idx="11"/>
          </p:nvPr>
        </p:nvSpPr>
        <p:spPr/>
        <p:txBody>
          <a:bodyPr/>
          <a:lstStyle/>
          <a:p>
            <a:pPr>
              <a:defRPr/>
            </a:pPr>
            <a:endParaRPr lang="en-GB" altLang="en-GB"/>
          </a:p>
        </p:txBody>
      </p:sp>
      <p:sp>
        <p:nvSpPr>
          <p:cNvPr id="5" name="Slide Number Placeholder 4">
            <a:extLst>
              <a:ext uri="{FF2B5EF4-FFF2-40B4-BE49-F238E27FC236}">
                <a16:creationId xmlns:a16="http://schemas.microsoft.com/office/drawing/2014/main" id="{2FC7C106-A9FB-4694-A5DD-427CE4304031}"/>
              </a:ext>
            </a:extLst>
          </p:cNvPr>
          <p:cNvSpPr>
            <a:spLocks noGrp="1"/>
          </p:cNvSpPr>
          <p:nvPr>
            <p:ph type="sldNum" sz="quarter" idx="12"/>
          </p:nvPr>
        </p:nvSpPr>
        <p:spPr/>
        <p:txBody>
          <a:bodyPr/>
          <a:lstStyle/>
          <a:p>
            <a:pPr>
              <a:defRPr/>
            </a:pPr>
            <a:fld id="{774C7798-4690-44F7-8BD5-F3F898FCA55B}" type="slidenum">
              <a:rPr lang="en-GB" altLang="en-GB" smtClean="0"/>
              <a:pPr>
                <a:defRPr/>
              </a:pPr>
              <a:t>18</a:t>
            </a:fld>
            <a:endParaRPr lang="en-GB" altLang="en-GB"/>
          </a:p>
        </p:txBody>
      </p:sp>
      <p:pic>
        <p:nvPicPr>
          <p:cNvPr id="6" name="Picture 5">
            <a:extLst>
              <a:ext uri="{FF2B5EF4-FFF2-40B4-BE49-F238E27FC236}">
                <a16:creationId xmlns:a16="http://schemas.microsoft.com/office/drawing/2014/main" id="{B181F6CE-C168-447F-886F-6B84BEE72538}"/>
              </a:ext>
            </a:extLst>
          </p:cNvPr>
          <p:cNvPicPr>
            <a:picLocks noChangeAspect="1"/>
          </p:cNvPicPr>
          <p:nvPr/>
        </p:nvPicPr>
        <p:blipFill>
          <a:blip r:embed="rId2"/>
          <a:stretch>
            <a:fillRect/>
          </a:stretch>
        </p:blipFill>
        <p:spPr>
          <a:xfrm>
            <a:off x="214312" y="3103565"/>
            <a:ext cx="8715375" cy="3143250"/>
          </a:xfrm>
          <a:prstGeom prst="rect">
            <a:avLst/>
          </a:prstGeom>
        </p:spPr>
      </p:pic>
      <p:sp>
        <p:nvSpPr>
          <p:cNvPr id="7" name="TextBox 6">
            <a:extLst>
              <a:ext uri="{FF2B5EF4-FFF2-40B4-BE49-F238E27FC236}">
                <a16:creationId xmlns:a16="http://schemas.microsoft.com/office/drawing/2014/main" id="{8F93DFAE-797E-418B-BDDE-CB8F04A2B724}"/>
              </a:ext>
            </a:extLst>
          </p:cNvPr>
          <p:cNvSpPr txBox="1"/>
          <p:nvPr/>
        </p:nvSpPr>
        <p:spPr>
          <a:xfrm>
            <a:off x="194439" y="1181854"/>
            <a:ext cx="8651876" cy="1815882"/>
          </a:xfrm>
          <a:prstGeom prst="rect">
            <a:avLst/>
          </a:prstGeom>
          <a:noFill/>
        </p:spPr>
        <p:txBody>
          <a:bodyPr wrap="square" rtlCol="0">
            <a:spAutoFit/>
          </a:bodyPr>
          <a:lstStyle/>
          <a:p>
            <a:pPr marL="285750" indent="-285750" algn="l">
              <a:buFont typeface="Arial" panose="020B0604020202020204" pitchFamily="34" charset="0"/>
              <a:buChar char="•"/>
            </a:pPr>
            <a:r>
              <a:rPr lang="en-GB" sz="1600" i="0"/>
              <a:t>If two </a:t>
            </a:r>
            <a:r>
              <a:rPr lang="en-GB" sz="1600" b="1" i="0">
                <a:solidFill>
                  <a:srgbClr val="7629FF"/>
                </a:solidFill>
              </a:rPr>
              <a:t>neighbouring</a:t>
            </a:r>
            <a:r>
              <a:rPr lang="en-GB" sz="1600" i="0"/>
              <a:t> axes have high positive correlation, the line segments are mostly parallel. If two axes have high negative correlation, the line segments mostly cross over each other at a single spot between the axes. The pattern in between uncorrelated axes is a mix of crossing angles.</a:t>
            </a:r>
          </a:p>
          <a:p>
            <a:pPr marL="285750" indent="-285750" algn="l">
              <a:buFont typeface="Arial" panose="020B0604020202020204" pitchFamily="34" charset="0"/>
              <a:buChar char="•"/>
            </a:pPr>
            <a:r>
              <a:rPr lang="en-GB" sz="1600" i="0"/>
              <a:t>SPLOMs are better for the task of finding correlation. Parallel coordinates are more often used for other tasks, including overview over all attributes, finding the range of individual attributes, selecting a range of items, and outlier detection</a:t>
            </a:r>
          </a:p>
        </p:txBody>
      </p:sp>
    </p:spTree>
    <p:extLst>
      <p:ext uri="{BB962C8B-B14F-4D97-AF65-F5344CB8AC3E}">
        <p14:creationId xmlns:p14="http://schemas.microsoft.com/office/powerpoint/2010/main" val="30087959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F27978-FEB2-409F-993F-DD116BC15FA5}"/>
              </a:ext>
            </a:extLst>
          </p:cNvPr>
          <p:cNvSpPr>
            <a:spLocks noGrp="1"/>
          </p:cNvSpPr>
          <p:nvPr>
            <p:ph type="title"/>
          </p:nvPr>
        </p:nvSpPr>
        <p:spPr/>
        <p:txBody>
          <a:bodyPr/>
          <a:lstStyle/>
          <a:p>
            <a:r>
              <a:rPr lang="en-GB"/>
              <a:t>Features of parallel coordinates</a:t>
            </a:r>
          </a:p>
        </p:txBody>
      </p:sp>
      <p:sp>
        <p:nvSpPr>
          <p:cNvPr id="3" name="Date Placeholder 2">
            <a:extLst>
              <a:ext uri="{FF2B5EF4-FFF2-40B4-BE49-F238E27FC236}">
                <a16:creationId xmlns:a16="http://schemas.microsoft.com/office/drawing/2014/main" id="{D39A2289-C9C0-44B1-8C26-4A57B91FC780}"/>
              </a:ext>
            </a:extLst>
          </p:cNvPr>
          <p:cNvSpPr>
            <a:spLocks noGrp="1"/>
          </p:cNvSpPr>
          <p:nvPr>
            <p:ph type="dt" sz="half" idx="10"/>
          </p:nvPr>
        </p:nvSpPr>
        <p:spPr/>
        <p:txBody>
          <a:bodyPr/>
          <a:lstStyle/>
          <a:p>
            <a:pPr>
              <a:defRPr/>
            </a:pPr>
            <a:fld id="{F6233766-C491-4067-946D-ED78C1C131AC}" type="datetime1">
              <a:rPr lang="en-GB" altLang="en-GB" smtClean="0"/>
              <a:t>14/02/2021</a:t>
            </a:fld>
            <a:endParaRPr lang="en-GB" altLang="en-GB"/>
          </a:p>
        </p:txBody>
      </p:sp>
      <p:sp>
        <p:nvSpPr>
          <p:cNvPr id="4" name="Footer Placeholder 3">
            <a:extLst>
              <a:ext uri="{FF2B5EF4-FFF2-40B4-BE49-F238E27FC236}">
                <a16:creationId xmlns:a16="http://schemas.microsoft.com/office/drawing/2014/main" id="{A6507BCD-8E56-45FA-9425-4B6752E6E33E}"/>
              </a:ext>
            </a:extLst>
          </p:cNvPr>
          <p:cNvSpPr>
            <a:spLocks noGrp="1"/>
          </p:cNvSpPr>
          <p:nvPr>
            <p:ph type="ftr" sz="quarter" idx="11"/>
          </p:nvPr>
        </p:nvSpPr>
        <p:spPr/>
        <p:txBody>
          <a:bodyPr/>
          <a:lstStyle/>
          <a:p>
            <a:pPr>
              <a:defRPr/>
            </a:pPr>
            <a:endParaRPr lang="en-GB" altLang="en-GB"/>
          </a:p>
        </p:txBody>
      </p:sp>
      <p:sp>
        <p:nvSpPr>
          <p:cNvPr id="5" name="Slide Number Placeholder 4">
            <a:extLst>
              <a:ext uri="{FF2B5EF4-FFF2-40B4-BE49-F238E27FC236}">
                <a16:creationId xmlns:a16="http://schemas.microsoft.com/office/drawing/2014/main" id="{C37200D9-4D1A-4C3D-A43A-F9281816D281}"/>
              </a:ext>
            </a:extLst>
          </p:cNvPr>
          <p:cNvSpPr>
            <a:spLocks noGrp="1"/>
          </p:cNvSpPr>
          <p:nvPr>
            <p:ph type="sldNum" sz="quarter" idx="12"/>
          </p:nvPr>
        </p:nvSpPr>
        <p:spPr/>
        <p:txBody>
          <a:bodyPr/>
          <a:lstStyle/>
          <a:p>
            <a:pPr>
              <a:defRPr/>
            </a:pPr>
            <a:fld id="{774C7798-4690-44F7-8BD5-F3F898FCA55B}" type="slidenum">
              <a:rPr lang="en-GB" altLang="en-GB" smtClean="0"/>
              <a:pPr>
                <a:defRPr/>
              </a:pPr>
              <a:t>19</a:t>
            </a:fld>
            <a:endParaRPr lang="en-GB" altLang="en-GB"/>
          </a:p>
        </p:txBody>
      </p:sp>
      <p:pic>
        <p:nvPicPr>
          <p:cNvPr id="6" name="Picture 5">
            <a:extLst>
              <a:ext uri="{FF2B5EF4-FFF2-40B4-BE49-F238E27FC236}">
                <a16:creationId xmlns:a16="http://schemas.microsoft.com/office/drawing/2014/main" id="{C80D0D8F-6AAF-468B-9985-E08678379E94}"/>
              </a:ext>
            </a:extLst>
          </p:cNvPr>
          <p:cNvPicPr>
            <a:picLocks noChangeAspect="1"/>
          </p:cNvPicPr>
          <p:nvPr/>
        </p:nvPicPr>
        <p:blipFill>
          <a:blip r:embed="rId2"/>
          <a:stretch>
            <a:fillRect/>
          </a:stretch>
        </p:blipFill>
        <p:spPr>
          <a:xfrm>
            <a:off x="3973445" y="1412776"/>
            <a:ext cx="5011751" cy="2623925"/>
          </a:xfrm>
          <a:prstGeom prst="rect">
            <a:avLst/>
          </a:prstGeom>
        </p:spPr>
      </p:pic>
      <p:sp>
        <p:nvSpPr>
          <p:cNvPr id="7" name="TextBox 6">
            <a:extLst>
              <a:ext uri="{FF2B5EF4-FFF2-40B4-BE49-F238E27FC236}">
                <a16:creationId xmlns:a16="http://schemas.microsoft.com/office/drawing/2014/main" id="{AFB121CF-5732-439B-AC27-A03E11E8886B}"/>
              </a:ext>
            </a:extLst>
          </p:cNvPr>
          <p:cNvSpPr txBox="1"/>
          <p:nvPr/>
        </p:nvSpPr>
        <p:spPr>
          <a:xfrm>
            <a:off x="395536" y="1412776"/>
            <a:ext cx="3384376" cy="3539430"/>
          </a:xfrm>
          <a:prstGeom prst="rect">
            <a:avLst/>
          </a:prstGeom>
          <a:noFill/>
        </p:spPr>
        <p:txBody>
          <a:bodyPr wrap="square" rtlCol="0">
            <a:spAutoFit/>
          </a:bodyPr>
          <a:lstStyle/>
          <a:p>
            <a:pPr marL="285750" indent="-285750" algn="l">
              <a:buFont typeface="Arial" panose="020B0604020202020204" pitchFamily="34" charset="0"/>
              <a:buChar char="•"/>
            </a:pPr>
            <a:r>
              <a:rPr lang="en-GB" sz="1600" i="0"/>
              <a:t>The idiom scales to showing hundreds of items, but not thousands. </a:t>
            </a:r>
          </a:p>
          <a:p>
            <a:pPr marL="285750" indent="-285750" algn="l">
              <a:buFont typeface="Arial" panose="020B0604020202020204" pitchFamily="34" charset="0"/>
              <a:buChar char="•"/>
            </a:pPr>
            <a:r>
              <a:rPr lang="en-GB" sz="1600" i="0"/>
              <a:t>The patterns made easily visible by parallel coordinates have to do with the pairwise relationships between neighbouring axes. The crucial limitation of parallel coordinates is how to determine the order of the axes. </a:t>
            </a:r>
          </a:p>
          <a:p>
            <a:pPr marL="285750" indent="-285750" algn="l">
              <a:buFont typeface="Arial" panose="020B0604020202020204" pitchFamily="34" charset="0"/>
              <a:buChar char="•"/>
            </a:pPr>
            <a:r>
              <a:rPr lang="en-GB" sz="1600" i="0"/>
              <a:t>Most implementations allow the user to interactively reorder the axes. </a:t>
            </a:r>
          </a:p>
        </p:txBody>
      </p:sp>
      <p:sp>
        <p:nvSpPr>
          <p:cNvPr id="8" name="TextBox 7">
            <a:extLst>
              <a:ext uri="{FF2B5EF4-FFF2-40B4-BE49-F238E27FC236}">
                <a16:creationId xmlns:a16="http://schemas.microsoft.com/office/drawing/2014/main" id="{A3F26438-202F-489C-A4A5-ACB8CB7A42F7}"/>
              </a:ext>
            </a:extLst>
          </p:cNvPr>
          <p:cNvSpPr txBox="1"/>
          <p:nvPr/>
        </p:nvSpPr>
        <p:spPr>
          <a:xfrm>
            <a:off x="3995738" y="4365104"/>
            <a:ext cx="4752726" cy="1323439"/>
          </a:xfrm>
          <a:prstGeom prst="rect">
            <a:avLst/>
          </a:prstGeom>
          <a:noFill/>
        </p:spPr>
        <p:txBody>
          <a:bodyPr wrap="square" rtlCol="0">
            <a:spAutoFit/>
          </a:bodyPr>
          <a:lstStyle/>
          <a:p>
            <a:pPr algn="l"/>
            <a:r>
              <a:rPr lang="en-GB" sz="1600" i="0"/>
              <a:t>However, exploring all possible configurations of axes through systematic manual interaction would be prohibitively time consuming as the number of axes grows, because of the exploding number of possible combinations.</a:t>
            </a:r>
          </a:p>
        </p:txBody>
      </p:sp>
    </p:spTree>
    <p:extLst>
      <p:ext uri="{BB962C8B-B14F-4D97-AF65-F5344CB8AC3E}">
        <p14:creationId xmlns:p14="http://schemas.microsoft.com/office/powerpoint/2010/main" val="29593367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a:extLst>
              <a:ext uri="{FF2B5EF4-FFF2-40B4-BE49-F238E27FC236}">
                <a16:creationId xmlns:a16="http://schemas.microsoft.com/office/drawing/2014/main" id="{73F05125-44B8-4492-8B46-7CAAC973D0F7}"/>
              </a:ext>
            </a:extLst>
          </p:cNvPr>
          <p:cNvSpPr>
            <a:spLocks noGrp="1" noChangeArrowheads="1"/>
          </p:cNvSpPr>
          <p:nvPr>
            <p:ph type="title"/>
          </p:nvPr>
        </p:nvSpPr>
        <p:spPr>
          <a:xfrm>
            <a:off x="2771800" y="332656"/>
            <a:ext cx="5976664" cy="504056"/>
          </a:xfrm>
        </p:spPr>
        <p:txBody>
          <a:bodyPr>
            <a:noAutofit/>
          </a:bodyPr>
          <a:lstStyle/>
          <a:p>
            <a:r>
              <a:rPr lang="en-GB" altLang="en-US" sz="3200">
                <a:latin typeface="Sanchez Regular"/>
              </a:rPr>
              <a:t>Overview</a:t>
            </a:r>
          </a:p>
        </p:txBody>
      </p:sp>
      <p:sp>
        <p:nvSpPr>
          <p:cNvPr id="32771" name="Rectangle 3">
            <a:extLst>
              <a:ext uri="{FF2B5EF4-FFF2-40B4-BE49-F238E27FC236}">
                <a16:creationId xmlns:a16="http://schemas.microsoft.com/office/drawing/2014/main" id="{8674BF37-E827-4547-8249-5CE423AC6A24}"/>
              </a:ext>
            </a:extLst>
          </p:cNvPr>
          <p:cNvSpPr>
            <a:spLocks noGrp="1" noChangeArrowheads="1"/>
          </p:cNvSpPr>
          <p:nvPr>
            <p:ph idx="1"/>
          </p:nvPr>
        </p:nvSpPr>
        <p:spPr bwMode="auto">
          <a:xfrm>
            <a:off x="251520" y="1412777"/>
            <a:ext cx="8640960" cy="4713390"/>
          </a:xfrm>
        </p:spPr>
        <p:txBody>
          <a:bodyPr wrap="square" numCol="1" anchor="t" anchorCtr="0" compatLnSpc="1">
            <a:prstTxWarp prst="textNoShape">
              <a:avLst/>
            </a:prstTxWarp>
          </a:bodyPr>
          <a:lstStyle/>
          <a:p>
            <a:r>
              <a:rPr lang="en-GB" altLang="en-US"/>
              <a:t>Reading: Chapter 7 of </a:t>
            </a:r>
            <a:r>
              <a:rPr lang="en-GB" altLang="en-US" err="1"/>
              <a:t>Munzner</a:t>
            </a:r>
            <a:endParaRPr lang="en-GB" altLang="en-US"/>
          </a:p>
          <a:p>
            <a:r>
              <a:rPr lang="en-GB" altLang="en-US"/>
              <a:t>Understand the four ways of arranging table data</a:t>
            </a:r>
          </a:p>
          <a:p>
            <a:r>
              <a:rPr lang="en-GB" altLang="en-US"/>
              <a:t>Understand the three ways axes can be oriented</a:t>
            </a:r>
          </a:p>
          <a:p>
            <a:r>
              <a:rPr lang="en-GB" altLang="en-US"/>
              <a:t>Able to select appropriate methods for displaying table data for a particular task </a:t>
            </a:r>
          </a:p>
          <a:p>
            <a:endParaRPr lang="en-GB" altLang="en-US"/>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8DA392-7460-4B4A-AF9E-586ECEA4EB18}"/>
              </a:ext>
            </a:extLst>
          </p:cNvPr>
          <p:cNvSpPr>
            <a:spLocks noGrp="1"/>
          </p:cNvSpPr>
          <p:nvPr>
            <p:ph type="title"/>
          </p:nvPr>
        </p:nvSpPr>
        <p:spPr/>
        <p:txBody>
          <a:bodyPr/>
          <a:lstStyle/>
          <a:p>
            <a:r>
              <a:rPr lang="en-GB"/>
              <a:t>Local parallel coordinates</a:t>
            </a:r>
          </a:p>
        </p:txBody>
      </p:sp>
      <p:sp>
        <p:nvSpPr>
          <p:cNvPr id="3" name="Date Placeholder 2">
            <a:extLst>
              <a:ext uri="{FF2B5EF4-FFF2-40B4-BE49-F238E27FC236}">
                <a16:creationId xmlns:a16="http://schemas.microsoft.com/office/drawing/2014/main" id="{3E257ECA-722C-4581-8AA5-A2705205EF9A}"/>
              </a:ext>
            </a:extLst>
          </p:cNvPr>
          <p:cNvSpPr>
            <a:spLocks noGrp="1"/>
          </p:cNvSpPr>
          <p:nvPr>
            <p:ph type="dt" sz="half" idx="10"/>
          </p:nvPr>
        </p:nvSpPr>
        <p:spPr/>
        <p:txBody>
          <a:bodyPr/>
          <a:lstStyle/>
          <a:p>
            <a:pPr>
              <a:defRPr/>
            </a:pPr>
            <a:fld id="{4BA78389-AE2F-4CAC-A7F3-C58F864798CC}" type="datetime1">
              <a:rPr lang="en-GB" altLang="en-GB" smtClean="0"/>
              <a:t>14/02/2021</a:t>
            </a:fld>
            <a:endParaRPr lang="en-GB" altLang="en-GB"/>
          </a:p>
        </p:txBody>
      </p:sp>
      <p:sp>
        <p:nvSpPr>
          <p:cNvPr id="4" name="Footer Placeholder 3">
            <a:extLst>
              <a:ext uri="{FF2B5EF4-FFF2-40B4-BE49-F238E27FC236}">
                <a16:creationId xmlns:a16="http://schemas.microsoft.com/office/drawing/2014/main" id="{F62BF19E-5D11-40A6-AEAB-C933551623B0}"/>
              </a:ext>
            </a:extLst>
          </p:cNvPr>
          <p:cNvSpPr>
            <a:spLocks noGrp="1"/>
          </p:cNvSpPr>
          <p:nvPr>
            <p:ph type="ftr" sz="quarter" idx="11"/>
          </p:nvPr>
        </p:nvSpPr>
        <p:spPr/>
        <p:txBody>
          <a:bodyPr/>
          <a:lstStyle/>
          <a:p>
            <a:pPr>
              <a:defRPr/>
            </a:pPr>
            <a:endParaRPr lang="en-GB" altLang="en-GB"/>
          </a:p>
        </p:txBody>
      </p:sp>
      <p:sp>
        <p:nvSpPr>
          <p:cNvPr id="5" name="Slide Number Placeholder 4">
            <a:extLst>
              <a:ext uri="{FF2B5EF4-FFF2-40B4-BE49-F238E27FC236}">
                <a16:creationId xmlns:a16="http://schemas.microsoft.com/office/drawing/2014/main" id="{810BF5AB-0FDD-48E5-B5A7-5CBC97CF839F}"/>
              </a:ext>
            </a:extLst>
          </p:cNvPr>
          <p:cNvSpPr>
            <a:spLocks noGrp="1"/>
          </p:cNvSpPr>
          <p:nvPr>
            <p:ph type="sldNum" sz="quarter" idx="12"/>
          </p:nvPr>
        </p:nvSpPr>
        <p:spPr/>
        <p:txBody>
          <a:bodyPr/>
          <a:lstStyle/>
          <a:p>
            <a:pPr>
              <a:defRPr/>
            </a:pPr>
            <a:fld id="{774C7798-4690-44F7-8BD5-F3F898FCA55B}" type="slidenum">
              <a:rPr lang="en-GB" altLang="en-GB" smtClean="0"/>
              <a:pPr>
                <a:defRPr/>
              </a:pPr>
              <a:t>20</a:t>
            </a:fld>
            <a:endParaRPr lang="en-GB" altLang="en-GB"/>
          </a:p>
        </p:txBody>
      </p:sp>
      <p:pic>
        <p:nvPicPr>
          <p:cNvPr id="6" name="Picture 5">
            <a:extLst>
              <a:ext uri="{FF2B5EF4-FFF2-40B4-BE49-F238E27FC236}">
                <a16:creationId xmlns:a16="http://schemas.microsoft.com/office/drawing/2014/main" id="{6800D7C4-BC9D-4340-B2F3-9A8598746ADF}"/>
              </a:ext>
            </a:extLst>
          </p:cNvPr>
          <p:cNvPicPr>
            <a:picLocks noChangeAspect="1"/>
          </p:cNvPicPr>
          <p:nvPr/>
        </p:nvPicPr>
        <p:blipFill>
          <a:blip r:embed="rId2"/>
          <a:stretch>
            <a:fillRect/>
          </a:stretch>
        </p:blipFill>
        <p:spPr>
          <a:xfrm>
            <a:off x="249561" y="1691489"/>
            <a:ext cx="8644877" cy="3475021"/>
          </a:xfrm>
          <a:prstGeom prst="rect">
            <a:avLst/>
          </a:prstGeom>
        </p:spPr>
      </p:pic>
    </p:spTree>
    <p:extLst>
      <p:ext uri="{BB962C8B-B14F-4D97-AF65-F5344CB8AC3E}">
        <p14:creationId xmlns:p14="http://schemas.microsoft.com/office/powerpoint/2010/main" val="12779522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BFF782-8396-487E-A761-3B50C453AE3F}"/>
              </a:ext>
            </a:extLst>
          </p:cNvPr>
          <p:cNvSpPr>
            <a:spLocks noGrp="1"/>
          </p:cNvSpPr>
          <p:nvPr>
            <p:ph type="title"/>
          </p:nvPr>
        </p:nvSpPr>
        <p:spPr/>
        <p:txBody>
          <a:bodyPr/>
          <a:lstStyle/>
          <a:p>
            <a:r>
              <a:rPr lang="en-GB"/>
              <a:t>Radial layout</a:t>
            </a:r>
          </a:p>
        </p:txBody>
      </p:sp>
      <p:sp>
        <p:nvSpPr>
          <p:cNvPr id="3" name="Date Placeholder 2">
            <a:extLst>
              <a:ext uri="{FF2B5EF4-FFF2-40B4-BE49-F238E27FC236}">
                <a16:creationId xmlns:a16="http://schemas.microsoft.com/office/drawing/2014/main" id="{C1157E51-FE47-439B-B173-4AAEB4830E5B}"/>
              </a:ext>
            </a:extLst>
          </p:cNvPr>
          <p:cNvSpPr>
            <a:spLocks noGrp="1"/>
          </p:cNvSpPr>
          <p:nvPr>
            <p:ph type="dt" sz="half" idx="10"/>
          </p:nvPr>
        </p:nvSpPr>
        <p:spPr/>
        <p:txBody>
          <a:bodyPr/>
          <a:lstStyle/>
          <a:p>
            <a:pPr>
              <a:defRPr/>
            </a:pPr>
            <a:fld id="{A57B4545-E410-4A22-BD9B-C823C9FDAB0B}" type="datetime1">
              <a:rPr lang="en-GB" altLang="en-GB" smtClean="0"/>
              <a:t>14/02/2021</a:t>
            </a:fld>
            <a:endParaRPr lang="en-GB" altLang="en-GB"/>
          </a:p>
        </p:txBody>
      </p:sp>
      <p:sp>
        <p:nvSpPr>
          <p:cNvPr id="4" name="Footer Placeholder 3">
            <a:extLst>
              <a:ext uri="{FF2B5EF4-FFF2-40B4-BE49-F238E27FC236}">
                <a16:creationId xmlns:a16="http://schemas.microsoft.com/office/drawing/2014/main" id="{8E91C371-D122-48FE-A9A1-C0B12F174C38}"/>
              </a:ext>
            </a:extLst>
          </p:cNvPr>
          <p:cNvSpPr>
            <a:spLocks noGrp="1"/>
          </p:cNvSpPr>
          <p:nvPr>
            <p:ph type="ftr" sz="quarter" idx="11"/>
          </p:nvPr>
        </p:nvSpPr>
        <p:spPr/>
        <p:txBody>
          <a:bodyPr/>
          <a:lstStyle/>
          <a:p>
            <a:pPr>
              <a:defRPr/>
            </a:pPr>
            <a:endParaRPr lang="en-GB" altLang="en-GB"/>
          </a:p>
        </p:txBody>
      </p:sp>
      <p:sp>
        <p:nvSpPr>
          <p:cNvPr id="5" name="Slide Number Placeholder 4">
            <a:extLst>
              <a:ext uri="{FF2B5EF4-FFF2-40B4-BE49-F238E27FC236}">
                <a16:creationId xmlns:a16="http://schemas.microsoft.com/office/drawing/2014/main" id="{7F33A461-DA3B-4BBF-BAA2-E15AF0744535}"/>
              </a:ext>
            </a:extLst>
          </p:cNvPr>
          <p:cNvSpPr>
            <a:spLocks noGrp="1"/>
          </p:cNvSpPr>
          <p:nvPr>
            <p:ph type="sldNum" sz="quarter" idx="12"/>
          </p:nvPr>
        </p:nvSpPr>
        <p:spPr/>
        <p:txBody>
          <a:bodyPr/>
          <a:lstStyle/>
          <a:p>
            <a:pPr>
              <a:defRPr/>
            </a:pPr>
            <a:fld id="{774C7798-4690-44F7-8BD5-F3F898FCA55B}" type="slidenum">
              <a:rPr lang="en-GB" altLang="en-GB" smtClean="0"/>
              <a:pPr>
                <a:defRPr/>
              </a:pPr>
              <a:t>21</a:t>
            </a:fld>
            <a:endParaRPr lang="en-GB" altLang="en-GB"/>
          </a:p>
        </p:txBody>
      </p:sp>
      <p:sp>
        <p:nvSpPr>
          <p:cNvPr id="6" name="TextBox 5">
            <a:extLst>
              <a:ext uri="{FF2B5EF4-FFF2-40B4-BE49-F238E27FC236}">
                <a16:creationId xmlns:a16="http://schemas.microsoft.com/office/drawing/2014/main" id="{860171BA-10A8-48C3-A874-DB7722FAC942}"/>
              </a:ext>
            </a:extLst>
          </p:cNvPr>
          <p:cNvSpPr txBox="1"/>
          <p:nvPr/>
        </p:nvSpPr>
        <p:spPr>
          <a:xfrm>
            <a:off x="263695" y="1234727"/>
            <a:ext cx="8435280" cy="3785652"/>
          </a:xfrm>
          <a:prstGeom prst="rect">
            <a:avLst/>
          </a:prstGeom>
          <a:noFill/>
        </p:spPr>
        <p:txBody>
          <a:bodyPr wrap="square" rtlCol="0">
            <a:spAutoFit/>
          </a:bodyPr>
          <a:lstStyle/>
          <a:p>
            <a:pPr marL="285750" indent="-285750" algn="l">
              <a:buFont typeface="Arial" panose="020B0604020202020204" pitchFamily="34" charset="0"/>
              <a:buChar char="•"/>
            </a:pPr>
            <a:r>
              <a:rPr lang="en-GB" sz="2000" i="0"/>
              <a:t>In a radial spatial layout, items are distributed around a circle using the angle channel in addition to linear spatial channels</a:t>
            </a:r>
          </a:p>
          <a:p>
            <a:pPr marL="285750" indent="-285750" algn="l">
              <a:buFont typeface="Arial" panose="020B0604020202020204" pitchFamily="34" charset="0"/>
              <a:buChar char="•"/>
            </a:pPr>
            <a:r>
              <a:rPr lang="en-GB" sz="2000" i="0"/>
              <a:t>The natural coordinate system in radial layouts is polar coordinates, where one dimension is measured as an angle from a starting line and the other is measured as a distance from the centre</a:t>
            </a:r>
          </a:p>
          <a:p>
            <a:pPr marL="285750" indent="-285750" algn="l">
              <a:buFont typeface="Arial" panose="020B0604020202020204" pitchFamily="34" charset="0"/>
              <a:buChar char="•"/>
            </a:pPr>
            <a:r>
              <a:rPr lang="en-GB" sz="2000" i="0"/>
              <a:t>From a perceptual point of view, two major drawbacks</a:t>
            </a:r>
          </a:p>
          <a:p>
            <a:pPr marL="742950" lvl="1" indent="-285750">
              <a:buFont typeface="Arial" panose="020B0604020202020204" pitchFamily="34" charset="0"/>
              <a:buChar char="•"/>
            </a:pPr>
            <a:r>
              <a:rPr lang="en-GB" sz="2000" i="0"/>
              <a:t>the angle channel is less accurately perceived than a rectilinear spatial position channel</a:t>
            </a:r>
          </a:p>
          <a:p>
            <a:pPr marL="742950" lvl="1" indent="-285750">
              <a:buFont typeface="Arial" panose="020B0604020202020204" pitchFamily="34" charset="0"/>
              <a:buChar char="•"/>
            </a:pPr>
            <a:r>
              <a:rPr lang="en-GB" sz="2000" i="0"/>
              <a:t>the angle channel is inherently cyclic, because the start and end point are the same, as opposed to the inherently linear nature of a position channel</a:t>
            </a:r>
          </a:p>
          <a:p>
            <a:pPr marL="285750" indent="-285750">
              <a:buFont typeface="Arial" panose="020B0604020202020204" pitchFamily="34" charset="0"/>
              <a:buChar char="•"/>
            </a:pPr>
            <a:r>
              <a:rPr lang="en-GB" sz="2000" i="0"/>
              <a:t>Best reserved for genuinely cyclic data (expressiveness rule)</a:t>
            </a:r>
          </a:p>
        </p:txBody>
      </p:sp>
      <p:pic>
        <p:nvPicPr>
          <p:cNvPr id="7" name="Picture 6">
            <a:extLst>
              <a:ext uri="{FF2B5EF4-FFF2-40B4-BE49-F238E27FC236}">
                <a16:creationId xmlns:a16="http://schemas.microsoft.com/office/drawing/2014/main" id="{5590C36D-5ED4-4F65-93A4-2E4EF48AFC01}"/>
              </a:ext>
            </a:extLst>
          </p:cNvPr>
          <p:cNvPicPr>
            <a:picLocks noChangeAspect="1"/>
          </p:cNvPicPr>
          <p:nvPr/>
        </p:nvPicPr>
        <p:blipFill rotWithShape="1">
          <a:blip r:embed="rId2"/>
          <a:srcRect l="77400" b="10897"/>
          <a:stretch/>
        </p:blipFill>
        <p:spPr>
          <a:xfrm>
            <a:off x="7452320" y="4638774"/>
            <a:ext cx="1387099" cy="2090207"/>
          </a:xfrm>
          <a:prstGeom prst="rect">
            <a:avLst/>
          </a:prstGeom>
        </p:spPr>
      </p:pic>
    </p:spTree>
    <p:extLst>
      <p:ext uri="{BB962C8B-B14F-4D97-AF65-F5344CB8AC3E}">
        <p14:creationId xmlns:p14="http://schemas.microsoft.com/office/powerpoint/2010/main" val="34440115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F3ABD6-380E-4981-8B0A-2B8D915A1AE9}"/>
              </a:ext>
            </a:extLst>
          </p:cNvPr>
          <p:cNvSpPr>
            <a:spLocks noGrp="1"/>
          </p:cNvSpPr>
          <p:nvPr>
            <p:ph type="title"/>
          </p:nvPr>
        </p:nvSpPr>
        <p:spPr/>
        <p:txBody>
          <a:bodyPr/>
          <a:lstStyle/>
          <a:p>
            <a:r>
              <a:rPr lang="en-GB"/>
              <a:t>Pie charts</a:t>
            </a:r>
          </a:p>
        </p:txBody>
      </p:sp>
      <p:sp>
        <p:nvSpPr>
          <p:cNvPr id="3" name="Date Placeholder 2">
            <a:extLst>
              <a:ext uri="{FF2B5EF4-FFF2-40B4-BE49-F238E27FC236}">
                <a16:creationId xmlns:a16="http://schemas.microsoft.com/office/drawing/2014/main" id="{3B6950AA-4299-4A9B-B1E2-28196FD4BA2F}"/>
              </a:ext>
            </a:extLst>
          </p:cNvPr>
          <p:cNvSpPr>
            <a:spLocks noGrp="1"/>
          </p:cNvSpPr>
          <p:nvPr>
            <p:ph type="dt" sz="half" idx="10"/>
          </p:nvPr>
        </p:nvSpPr>
        <p:spPr/>
        <p:txBody>
          <a:bodyPr/>
          <a:lstStyle/>
          <a:p>
            <a:pPr>
              <a:defRPr/>
            </a:pPr>
            <a:fld id="{7541F9CC-CECF-49A0-A54A-F993CA1E2649}" type="datetime1">
              <a:rPr lang="en-GB" altLang="en-GB" smtClean="0"/>
              <a:t>14/02/2021</a:t>
            </a:fld>
            <a:endParaRPr lang="en-GB" altLang="en-GB"/>
          </a:p>
        </p:txBody>
      </p:sp>
      <p:sp>
        <p:nvSpPr>
          <p:cNvPr id="4" name="Footer Placeholder 3">
            <a:extLst>
              <a:ext uri="{FF2B5EF4-FFF2-40B4-BE49-F238E27FC236}">
                <a16:creationId xmlns:a16="http://schemas.microsoft.com/office/drawing/2014/main" id="{2AE3072A-7F38-4FC3-958C-8ABA9F3465FE}"/>
              </a:ext>
            </a:extLst>
          </p:cNvPr>
          <p:cNvSpPr>
            <a:spLocks noGrp="1"/>
          </p:cNvSpPr>
          <p:nvPr>
            <p:ph type="ftr" sz="quarter" idx="11"/>
          </p:nvPr>
        </p:nvSpPr>
        <p:spPr/>
        <p:txBody>
          <a:bodyPr/>
          <a:lstStyle/>
          <a:p>
            <a:pPr>
              <a:defRPr/>
            </a:pPr>
            <a:endParaRPr lang="en-GB" altLang="en-GB"/>
          </a:p>
        </p:txBody>
      </p:sp>
      <p:sp>
        <p:nvSpPr>
          <p:cNvPr id="5" name="Slide Number Placeholder 4">
            <a:extLst>
              <a:ext uri="{FF2B5EF4-FFF2-40B4-BE49-F238E27FC236}">
                <a16:creationId xmlns:a16="http://schemas.microsoft.com/office/drawing/2014/main" id="{3F771305-9711-4B95-B0A9-7FDF620EA9C0}"/>
              </a:ext>
            </a:extLst>
          </p:cNvPr>
          <p:cNvSpPr>
            <a:spLocks noGrp="1"/>
          </p:cNvSpPr>
          <p:nvPr>
            <p:ph type="sldNum" sz="quarter" idx="12"/>
          </p:nvPr>
        </p:nvSpPr>
        <p:spPr/>
        <p:txBody>
          <a:bodyPr/>
          <a:lstStyle/>
          <a:p>
            <a:pPr>
              <a:defRPr/>
            </a:pPr>
            <a:fld id="{774C7798-4690-44F7-8BD5-F3F898FCA55B}" type="slidenum">
              <a:rPr lang="en-GB" altLang="en-GB" smtClean="0"/>
              <a:pPr>
                <a:defRPr/>
              </a:pPr>
              <a:t>22</a:t>
            </a:fld>
            <a:endParaRPr lang="en-GB" altLang="en-GB"/>
          </a:p>
        </p:txBody>
      </p:sp>
      <p:pic>
        <p:nvPicPr>
          <p:cNvPr id="6" name="Picture 5">
            <a:extLst>
              <a:ext uri="{FF2B5EF4-FFF2-40B4-BE49-F238E27FC236}">
                <a16:creationId xmlns:a16="http://schemas.microsoft.com/office/drawing/2014/main" id="{8BCA95CE-6164-4005-B448-4C64DD5737DC}"/>
              </a:ext>
            </a:extLst>
          </p:cNvPr>
          <p:cNvPicPr>
            <a:picLocks noChangeAspect="1"/>
          </p:cNvPicPr>
          <p:nvPr/>
        </p:nvPicPr>
        <p:blipFill rotWithShape="1">
          <a:blip r:embed="rId2"/>
          <a:srcRect r="39009"/>
          <a:stretch/>
        </p:blipFill>
        <p:spPr>
          <a:xfrm>
            <a:off x="1517867" y="4056103"/>
            <a:ext cx="5730745" cy="1988790"/>
          </a:xfrm>
          <a:prstGeom prst="rect">
            <a:avLst/>
          </a:prstGeom>
        </p:spPr>
      </p:pic>
      <p:sp>
        <p:nvSpPr>
          <p:cNvPr id="7" name="TextBox 6">
            <a:extLst>
              <a:ext uri="{FF2B5EF4-FFF2-40B4-BE49-F238E27FC236}">
                <a16:creationId xmlns:a16="http://schemas.microsoft.com/office/drawing/2014/main" id="{8085EF2A-E48D-45C5-ABEC-EDE776657FBB}"/>
              </a:ext>
            </a:extLst>
          </p:cNvPr>
          <p:cNvSpPr txBox="1"/>
          <p:nvPr/>
        </p:nvSpPr>
        <p:spPr>
          <a:xfrm>
            <a:off x="251520" y="1412776"/>
            <a:ext cx="8614668" cy="2554545"/>
          </a:xfrm>
          <a:prstGeom prst="rect">
            <a:avLst/>
          </a:prstGeom>
          <a:noFill/>
        </p:spPr>
        <p:txBody>
          <a:bodyPr wrap="square" rtlCol="0">
            <a:spAutoFit/>
          </a:bodyPr>
          <a:lstStyle/>
          <a:p>
            <a:pPr marL="285750" indent="-285750" algn="l">
              <a:buFont typeface="Arial" panose="020B0604020202020204" pitchFamily="34" charset="0"/>
              <a:buChar char="•"/>
            </a:pPr>
            <a:r>
              <a:rPr lang="en-GB" sz="2000" i="0"/>
              <a:t>Don’t use them!</a:t>
            </a:r>
          </a:p>
          <a:p>
            <a:pPr marL="285750" indent="-285750" algn="l">
              <a:buFont typeface="Arial" panose="020B0604020202020204" pitchFamily="34" charset="0"/>
              <a:buChar char="•"/>
            </a:pPr>
            <a:r>
              <a:rPr lang="en-GB" sz="2000" i="0"/>
              <a:t>Accuracy of angle judgement is low – often augmented by writing numbers on the slices</a:t>
            </a:r>
          </a:p>
          <a:p>
            <a:pPr marL="285750" indent="-285750" algn="l">
              <a:buFont typeface="Arial" panose="020B0604020202020204" pitchFamily="34" charset="0"/>
              <a:buChar char="•"/>
            </a:pPr>
            <a:r>
              <a:rPr lang="en-GB" sz="2000" i="0"/>
              <a:t>They do show relative contribution of parts to a whole, but this can be achieved by normalised stacked bar charts showing percentages rather than counts</a:t>
            </a:r>
          </a:p>
          <a:p>
            <a:pPr marL="285750" indent="-285750" algn="l">
              <a:buFont typeface="Arial" panose="020B0604020202020204" pitchFamily="34" charset="0"/>
              <a:buChar char="•"/>
            </a:pPr>
            <a:r>
              <a:rPr lang="en-GB" sz="2000" i="0"/>
              <a:t>One pie chart shows the aggregate results of 50 stacked bar charts in a similar sized space</a:t>
            </a:r>
          </a:p>
        </p:txBody>
      </p:sp>
    </p:spTree>
    <p:extLst>
      <p:ext uri="{BB962C8B-B14F-4D97-AF65-F5344CB8AC3E}">
        <p14:creationId xmlns:p14="http://schemas.microsoft.com/office/powerpoint/2010/main" val="34196086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76C37E-6C7C-4482-BB39-F084D26E69E3}"/>
              </a:ext>
            </a:extLst>
          </p:cNvPr>
          <p:cNvSpPr>
            <a:spLocks noGrp="1"/>
          </p:cNvSpPr>
          <p:nvPr>
            <p:ph type="title"/>
          </p:nvPr>
        </p:nvSpPr>
        <p:spPr/>
        <p:txBody>
          <a:bodyPr/>
          <a:lstStyle/>
          <a:p>
            <a:r>
              <a:rPr lang="en-GB"/>
              <a:t>Spatial layout density</a:t>
            </a:r>
          </a:p>
        </p:txBody>
      </p:sp>
      <p:sp>
        <p:nvSpPr>
          <p:cNvPr id="3" name="Date Placeholder 2">
            <a:extLst>
              <a:ext uri="{FF2B5EF4-FFF2-40B4-BE49-F238E27FC236}">
                <a16:creationId xmlns:a16="http://schemas.microsoft.com/office/drawing/2014/main" id="{27452BB6-0DB9-4763-8FA2-373303759938}"/>
              </a:ext>
            </a:extLst>
          </p:cNvPr>
          <p:cNvSpPr>
            <a:spLocks noGrp="1"/>
          </p:cNvSpPr>
          <p:nvPr>
            <p:ph type="dt" sz="half" idx="10"/>
          </p:nvPr>
        </p:nvSpPr>
        <p:spPr/>
        <p:txBody>
          <a:bodyPr/>
          <a:lstStyle/>
          <a:p>
            <a:pPr>
              <a:defRPr/>
            </a:pPr>
            <a:fld id="{B6CFA1DE-9306-4C92-A2A0-CB792DDAA14D}" type="datetime1">
              <a:rPr lang="en-GB" altLang="en-GB" smtClean="0"/>
              <a:t>14/02/2021</a:t>
            </a:fld>
            <a:endParaRPr lang="en-GB" altLang="en-GB"/>
          </a:p>
        </p:txBody>
      </p:sp>
      <p:sp>
        <p:nvSpPr>
          <p:cNvPr id="4" name="Footer Placeholder 3">
            <a:extLst>
              <a:ext uri="{FF2B5EF4-FFF2-40B4-BE49-F238E27FC236}">
                <a16:creationId xmlns:a16="http://schemas.microsoft.com/office/drawing/2014/main" id="{1946BBF1-DA0A-4EE5-B7F3-61793BD1A0C7}"/>
              </a:ext>
            </a:extLst>
          </p:cNvPr>
          <p:cNvSpPr>
            <a:spLocks noGrp="1"/>
          </p:cNvSpPr>
          <p:nvPr>
            <p:ph type="ftr" sz="quarter" idx="11"/>
          </p:nvPr>
        </p:nvSpPr>
        <p:spPr/>
        <p:txBody>
          <a:bodyPr/>
          <a:lstStyle/>
          <a:p>
            <a:pPr>
              <a:defRPr/>
            </a:pPr>
            <a:endParaRPr lang="en-GB" altLang="en-GB"/>
          </a:p>
        </p:txBody>
      </p:sp>
      <p:sp>
        <p:nvSpPr>
          <p:cNvPr id="5" name="Slide Number Placeholder 4">
            <a:extLst>
              <a:ext uri="{FF2B5EF4-FFF2-40B4-BE49-F238E27FC236}">
                <a16:creationId xmlns:a16="http://schemas.microsoft.com/office/drawing/2014/main" id="{3E5C3D15-FEFD-4993-8C55-6DCCB5C10452}"/>
              </a:ext>
            </a:extLst>
          </p:cNvPr>
          <p:cNvSpPr>
            <a:spLocks noGrp="1"/>
          </p:cNvSpPr>
          <p:nvPr>
            <p:ph type="sldNum" sz="quarter" idx="12"/>
          </p:nvPr>
        </p:nvSpPr>
        <p:spPr/>
        <p:txBody>
          <a:bodyPr/>
          <a:lstStyle/>
          <a:p>
            <a:pPr>
              <a:defRPr/>
            </a:pPr>
            <a:fld id="{774C7798-4690-44F7-8BD5-F3F898FCA55B}" type="slidenum">
              <a:rPr lang="en-GB" altLang="en-GB" smtClean="0"/>
              <a:pPr>
                <a:defRPr/>
              </a:pPr>
              <a:t>23</a:t>
            </a:fld>
            <a:endParaRPr lang="en-GB" altLang="en-GB"/>
          </a:p>
        </p:txBody>
      </p:sp>
      <p:sp>
        <p:nvSpPr>
          <p:cNvPr id="6" name="TextBox 5">
            <a:extLst>
              <a:ext uri="{FF2B5EF4-FFF2-40B4-BE49-F238E27FC236}">
                <a16:creationId xmlns:a16="http://schemas.microsoft.com/office/drawing/2014/main" id="{F1C3FC7C-7061-4B0C-910B-C49FAD0F267B}"/>
              </a:ext>
            </a:extLst>
          </p:cNvPr>
          <p:cNvSpPr txBox="1"/>
          <p:nvPr/>
        </p:nvSpPr>
        <p:spPr>
          <a:xfrm>
            <a:off x="323528" y="1484784"/>
            <a:ext cx="8363272" cy="3785652"/>
          </a:xfrm>
          <a:prstGeom prst="rect">
            <a:avLst/>
          </a:prstGeom>
          <a:noFill/>
        </p:spPr>
        <p:txBody>
          <a:bodyPr wrap="square" rtlCol="0">
            <a:spAutoFit/>
          </a:bodyPr>
          <a:lstStyle/>
          <a:p>
            <a:pPr marL="285750" indent="-285750" algn="l">
              <a:buFont typeface="Arial" panose="020B0604020202020204" pitchFamily="34" charset="0"/>
              <a:buChar char="•"/>
            </a:pPr>
            <a:r>
              <a:rPr lang="en-GB" sz="2000" i="0"/>
              <a:t>A </a:t>
            </a:r>
            <a:r>
              <a:rPr lang="en-GB" sz="2000" b="1" i="0">
                <a:solidFill>
                  <a:srgbClr val="7629FF"/>
                </a:solidFill>
              </a:rPr>
              <a:t>dense</a:t>
            </a:r>
            <a:r>
              <a:rPr lang="en-GB" sz="2000" i="0"/>
              <a:t> layout uses small and densely packed marks to provide an overview of as many items as possible with very high information density</a:t>
            </a:r>
          </a:p>
          <a:p>
            <a:pPr marL="285750" indent="-285750" algn="l">
              <a:buFont typeface="Arial" panose="020B0604020202020204" pitchFamily="34" charset="0"/>
              <a:buChar char="•"/>
            </a:pPr>
            <a:r>
              <a:rPr lang="en-GB" sz="2000" i="0"/>
              <a:t>The small size of the marks implies that only the planar position and colour channels can be used in visual encoding; size and shape are not available</a:t>
            </a:r>
          </a:p>
          <a:p>
            <a:pPr marL="285750" indent="-285750" algn="l">
              <a:buFont typeface="Arial" panose="020B0604020202020204" pitchFamily="34" charset="0"/>
              <a:buChar char="•"/>
            </a:pPr>
            <a:r>
              <a:rPr lang="en-GB" sz="2000" i="0"/>
              <a:t>A </a:t>
            </a:r>
            <a:r>
              <a:rPr lang="en-GB" sz="2000" b="1" i="0">
                <a:solidFill>
                  <a:srgbClr val="7629FF"/>
                </a:solidFill>
              </a:rPr>
              <a:t>space-filling</a:t>
            </a:r>
            <a:r>
              <a:rPr lang="en-GB" sz="2000" i="0"/>
              <a:t> layout has the property that it fills all available space</a:t>
            </a:r>
          </a:p>
          <a:p>
            <a:pPr marL="742950" lvl="1" indent="-285750">
              <a:buFont typeface="Arial" panose="020B0604020202020204" pitchFamily="34" charset="0"/>
              <a:buChar char="•"/>
            </a:pPr>
            <a:r>
              <a:rPr lang="en-GB" sz="2000" i="0"/>
              <a:t>Maximize the amount of room available for colour coding, increasing the chance that the coloured region will be large enough to be perceptually salient to the viewer</a:t>
            </a:r>
          </a:p>
          <a:p>
            <a:pPr marL="742950" lvl="1" indent="-285750">
              <a:buFont typeface="Arial" panose="020B0604020202020204" pitchFamily="34" charset="0"/>
              <a:buChar char="•"/>
            </a:pPr>
            <a:r>
              <a:rPr lang="en-GB" sz="2000" i="0"/>
              <a:t>designer cannot make use of white space in the layout (valuable for readability, emphasis, relative importance, and visual balance)</a:t>
            </a:r>
          </a:p>
        </p:txBody>
      </p:sp>
    </p:spTree>
    <p:extLst>
      <p:ext uri="{BB962C8B-B14F-4D97-AF65-F5344CB8AC3E}">
        <p14:creationId xmlns:p14="http://schemas.microsoft.com/office/powerpoint/2010/main" val="19435015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B9D63B-1D56-4C50-A1F5-F92AF0C1A5DE}"/>
              </a:ext>
            </a:extLst>
          </p:cNvPr>
          <p:cNvSpPr>
            <a:spLocks noGrp="1"/>
          </p:cNvSpPr>
          <p:nvPr>
            <p:ph type="title"/>
          </p:nvPr>
        </p:nvSpPr>
        <p:spPr/>
        <p:txBody>
          <a:bodyPr/>
          <a:lstStyle/>
          <a:p>
            <a:r>
              <a:rPr lang="en-GB"/>
              <a:t>Case study: Tarantula</a:t>
            </a:r>
          </a:p>
        </p:txBody>
      </p:sp>
      <p:sp>
        <p:nvSpPr>
          <p:cNvPr id="3" name="Date Placeholder 2">
            <a:extLst>
              <a:ext uri="{FF2B5EF4-FFF2-40B4-BE49-F238E27FC236}">
                <a16:creationId xmlns:a16="http://schemas.microsoft.com/office/drawing/2014/main" id="{A020F315-36EE-4BFF-AB1E-F78BC5CA66C1}"/>
              </a:ext>
            </a:extLst>
          </p:cNvPr>
          <p:cNvSpPr>
            <a:spLocks noGrp="1"/>
          </p:cNvSpPr>
          <p:nvPr>
            <p:ph type="dt" sz="half" idx="10"/>
          </p:nvPr>
        </p:nvSpPr>
        <p:spPr/>
        <p:txBody>
          <a:bodyPr/>
          <a:lstStyle/>
          <a:p>
            <a:pPr>
              <a:defRPr/>
            </a:pPr>
            <a:fld id="{0989FBDA-BE49-46A4-B0B6-C2C3AABED98A}" type="datetime1">
              <a:rPr lang="en-GB" altLang="en-GB" smtClean="0"/>
              <a:t>14/02/2021</a:t>
            </a:fld>
            <a:endParaRPr lang="en-GB" altLang="en-GB"/>
          </a:p>
        </p:txBody>
      </p:sp>
      <p:sp>
        <p:nvSpPr>
          <p:cNvPr id="4" name="Footer Placeholder 3">
            <a:extLst>
              <a:ext uri="{FF2B5EF4-FFF2-40B4-BE49-F238E27FC236}">
                <a16:creationId xmlns:a16="http://schemas.microsoft.com/office/drawing/2014/main" id="{A8097CCE-C0FA-4B21-91C6-DE087932DB08}"/>
              </a:ext>
            </a:extLst>
          </p:cNvPr>
          <p:cNvSpPr>
            <a:spLocks noGrp="1"/>
          </p:cNvSpPr>
          <p:nvPr>
            <p:ph type="ftr" sz="quarter" idx="11"/>
          </p:nvPr>
        </p:nvSpPr>
        <p:spPr/>
        <p:txBody>
          <a:bodyPr/>
          <a:lstStyle/>
          <a:p>
            <a:pPr>
              <a:defRPr/>
            </a:pPr>
            <a:endParaRPr lang="en-GB" altLang="en-GB"/>
          </a:p>
        </p:txBody>
      </p:sp>
      <p:sp>
        <p:nvSpPr>
          <p:cNvPr id="5" name="Slide Number Placeholder 4">
            <a:extLst>
              <a:ext uri="{FF2B5EF4-FFF2-40B4-BE49-F238E27FC236}">
                <a16:creationId xmlns:a16="http://schemas.microsoft.com/office/drawing/2014/main" id="{D285A3EF-35C2-410D-9F50-DD0617CB1447}"/>
              </a:ext>
            </a:extLst>
          </p:cNvPr>
          <p:cNvSpPr>
            <a:spLocks noGrp="1"/>
          </p:cNvSpPr>
          <p:nvPr>
            <p:ph type="sldNum" sz="quarter" idx="12"/>
          </p:nvPr>
        </p:nvSpPr>
        <p:spPr/>
        <p:txBody>
          <a:bodyPr/>
          <a:lstStyle/>
          <a:p>
            <a:pPr>
              <a:defRPr/>
            </a:pPr>
            <a:fld id="{774C7798-4690-44F7-8BD5-F3F898FCA55B}" type="slidenum">
              <a:rPr lang="en-GB" altLang="en-GB" smtClean="0"/>
              <a:pPr>
                <a:defRPr/>
              </a:pPr>
              <a:t>24</a:t>
            </a:fld>
            <a:endParaRPr lang="en-GB" altLang="en-GB"/>
          </a:p>
        </p:txBody>
      </p:sp>
      <p:pic>
        <p:nvPicPr>
          <p:cNvPr id="6" name="Picture 5">
            <a:extLst>
              <a:ext uri="{FF2B5EF4-FFF2-40B4-BE49-F238E27FC236}">
                <a16:creationId xmlns:a16="http://schemas.microsoft.com/office/drawing/2014/main" id="{B6DAA13B-4A0D-4787-85F7-266010395342}"/>
              </a:ext>
            </a:extLst>
          </p:cNvPr>
          <p:cNvPicPr>
            <a:picLocks noChangeAspect="1"/>
          </p:cNvPicPr>
          <p:nvPr/>
        </p:nvPicPr>
        <p:blipFill>
          <a:blip r:embed="rId2"/>
          <a:stretch>
            <a:fillRect/>
          </a:stretch>
        </p:blipFill>
        <p:spPr>
          <a:xfrm>
            <a:off x="2915816" y="1171291"/>
            <a:ext cx="6022567" cy="4777903"/>
          </a:xfrm>
          <a:prstGeom prst="rect">
            <a:avLst/>
          </a:prstGeom>
        </p:spPr>
      </p:pic>
      <p:sp>
        <p:nvSpPr>
          <p:cNvPr id="7" name="TextBox 6">
            <a:extLst>
              <a:ext uri="{FF2B5EF4-FFF2-40B4-BE49-F238E27FC236}">
                <a16:creationId xmlns:a16="http://schemas.microsoft.com/office/drawing/2014/main" id="{6509E5DE-F76B-49AA-937F-5C92AFF0951C}"/>
              </a:ext>
            </a:extLst>
          </p:cNvPr>
          <p:cNvSpPr txBox="1"/>
          <p:nvPr/>
        </p:nvSpPr>
        <p:spPr>
          <a:xfrm>
            <a:off x="128588" y="1412776"/>
            <a:ext cx="2787228" cy="3785652"/>
          </a:xfrm>
          <a:prstGeom prst="rect">
            <a:avLst/>
          </a:prstGeom>
          <a:noFill/>
        </p:spPr>
        <p:txBody>
          <a:bodyPr wrap="square" rtlCol="0">
            <a:spAutoFit/>
          </a:bodyPr>
          <a:lstStyle/>
          <a:p>
            <a:pPr marL="285750" indent="-285750" algn="l">
              <a:buFont typeface="Arial" panose="020B0604020202020204" pitchFamily="34" charset="0"/>
              <a:buChar char="•"/>
            </a:pPr>
            <a:r>
              <a:rPr lang="en-GB" sz="1600" i="0"/>
              <a:t>Visualising test coverage</a:t>
            </a:r>
          </a:p>
          <a:p>
            <a:pPr marL="285750" indent="-285750" algn="l">
              <a:buFont typeface="Arial" panose="020B0604020202020204" pitchFamily="34" charset="0"/>
              <a:buChar char="•"/>
            </a:pPr>
            <a:r>
              <a:rPr lang="en-GB" sz="1600" i="0"/>
              <a:t>Overview of source code using one-pixel tall lines, colour coded to show whether it passed, failed, or had mixed test results</a:t>
            </a:r>
          </a:p>
          <a:p>
            <a:pPr marL="285750" indent="-285750" algn="l">
              <a:buFont typeface="Arial" panose="020B0604020202020204" pitchFamily="34" charset="0"/>
              <a:buChar char="•"/>
            </a:pPr>
            <a:r>
              <a:rPr lang="en-GB" sz="1600" i="0"/>
              <a:t>Brightness encodes the percentage of coverage by the test cases, where dark lines represent low coverage and bright ones are high coverage</a:t>
            </a:r>
          </a:p>
          <a:p>
            <a:pPr marL="285750" indent="-285750" algn="l">
              <a:buFont typeface="Arial" panose="020B0604020202020204" pitchFamily="34" charset="0"/>
              <a:buChar char="•"/>
            </a:pPr>
            <a:r>
              <a:rPr lang="en-GB" sz="1600" i="0"/>
              <a:t>Hue encodes the relative percentage of passed versus failed tests</a:t>
            </a:r>
          </a:p>
        </p:txBody>
      </p:sp>
    </p:spTree>
    <p:extLst>
      <p:ext uri="{BB962C8B-B14F-4D97-AF65-F5344CB8AC3E}">
        <p14:creationId xmlns:p14="http://schemas.microsoft.com/office/powerpoint/2010/main" val="5947675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DF51F3-BA9F-4E00-91E8-8F94EC52BFAD}"/>
              </a:ext>
            </a:extLst>
          </p:cNvPr>
          <p:cNvSpPr>
            <a:spLocks noGrp="1"/>
          </p:cNvSpPr>
          <p:nvPr>
            <p:ph type="title"/>
          </p:nvPr>
        </p:nvSpPr>
        <p:spPr/>
        <p:txBody>
          <a:bodyPr/>
          <a:lstStyle/>
          <a:p>
            <a:r>
              <a:rPr lang="en-GB"/>
              <a:t>Summary</a:t>
            </a:r>
          </a:p>
        </p:txBody>
      </p:sp>
      <p:sp>
        <p:nvSpPr>
          <p:cNvPr id="3" name="Date Placeholder 2">
            <a:extLst>
              <a:ext uri="{FF2B5EF4-FFF2-40B4-BE49-F238E27FC236}">
                <a16:creationId xmlns:a16="http://schemas.microsoft.com/office/drawing/2014/main" id="{C4DC49EA-0396-4C06-95BD-632C0CA88D78}"/>
              </a:ext>
            </a:extLst>
          </p:cNvPr>
          <p:cNvSpPr>
            <a:spLocks noGrp="1"/>
          </p:cNvSpPr>
          <p:nvPr>
            <p:ph type="dt" sz="half" idx="10"/>
          </p:nvPr>
        </p:nvSpPr>
        <p:spPr/>
        <p:txBody>
          <a:bodyPr/>
          <a:lstStyle/>
          <a:p>
            <a:pPr>
              <a:defRPr/>
            </a:pPr>
            <a:fld id="{15E11468-BF89-49BF-A333-37F9935CA95B}" type="datetime1">
              <a:rPr lang="en-GB" altLang="en-GB" smtClean="0"/>
              <a:t>14/02/2021</a:t>
            </a:fld>
            <a:endParaRPr lang="en-GB" altLang="en-GB"/>
          </a:p>
        </p:txBody>
      </p:sp>
      <p:sp>
        <p:nvSpPr>
          <p:cNvPr id="4" name="Footer Placeholder 3">
            <a:extLst>
              <a:ext uri="{FF2B5EF4-FFF2-40B4-BE49-F238E27FC236}">
                <a16:creationId xmlns:a16="http://schemas.microsoft.com/office/drawing/2014/main" id="{38F0AE58-99E0-4F4B-AE4C-5FEF5427E03E}"/>
              </a:ext>
            </a:extLst>
          </p:cNvPr>
          <p:cNvSpPr>
            <a:spLocks noGrp="1"/>
          </p:cNvSpPr>
          <p:nvPr>
            <p:ph type="ftr" sz="quarter" idx="11"/>
          </p:nvPr>
        </p:nvSpPr>
        <p:spPr/>
        <p:txBody>
          <a:bodyPr/>
          <a:lstStyle/>
          <a:p>
            <a:pPr>
              <a:defRPr/>
            </a:pPr>
            <a:endParaRPr lang="en-GB" altLang="en-GB"/>
          </a:p>
        </p:txBody>
      </p:sp>
      <p:sp>
        <p:nvSpPr>
          <p:cNvPr id="5" name="Slide Number Placeholder 4">
            <a:extLst>
              <a:ext uri="{FF2B5EF4-FFF2-40B4-BE49-F238E27FC236}">
                <a16:creationId xmlns:a16="http://schemas.microsoft.com/office/drawing/2014/main" id="{36884DB8-BE41-4789-B85B-2944CE5D007D}"/>
              </a:ext>
            </a:extLst>
          </p:cNvPr>
          <p:cNvSpPr>
            <a:spLocks noGrp="1"/>
          </p:cNvSpPr>
          <p:nvPr>
            <p:ph type="sldNum" sz="quarter" idx="12"/>
          </p:nvPr>
        </p:nvSpPr>
        <p:spPr/>
        <p:txBody>
          <a:bodyPr/>
          <a:lstStyle/>
          <a:p>
            <a:pPr>
              <a:defRPr/>
            </a:pPr>
            <a:fld id="{774C7798-4690-44F7-8BD5-F3F898FCA55B}" type="slidenum">
              <a:rPr lang="en-GB" altLang="en-GB" smtClean="0"/>
              <a:pPr>
                <a:defRPr/>
              </a:pPr>
              <a:t>25</a:t>
            </a:fld>
            <a:endParaRPr lang="en-GB" altLang="en-GB"/>
          </a:p>
        </p:txBody>
      </p:sp>
      <p:sp>
        <p:nvSpPr>
          <p:cNvPr id="7" name="TextBox 6">
            <a:extLst>
              <a:ext uri="{FF2B5EF4-FFF2-40B4-BE49-F238E27FC236}">
                <a16:creationId xmlns:a16="http://schemas.microsoft.com/office/drawing/2014/main" id="{006D0A3C-5473-4019-8E58-0F58361B1EC7}"/>
              </a:ext>
            </a:extLst>
          </p:cNvPr>
          <p:cNvSpPr txBox="1"/>
          <p:nvPr/>
        </p:nvSpPr>
        <p:spPr>
          <a:xfrm>
            <a:off x="323528" y="1556792"/>
            <a:ext cx="8363272" cy="1631216"/>
          </a:xfrm>
          <a:prstGeom prst="rect">
            <a:avLst/>
          </a:prstGeom>
          <a:noFill/>
        </p:spPr>
        <p:txBody>
          <a:bodyPr wrap="square" rtlCol="0">
            <a:spAutoFit/>
          </a:bodyPr>
          <a:lstStyle/>
          <a:p>
            <a:pPr marL="285750" indent="-285750" algn="l">
              <a:buFont typeface="Arial" panose="020B0604020202020204" pitchFamily="34" charset="0"/>
              <a:buChar char="•"/>
            </a:pPr>
            <a:r>
              <a:rPr lang="en-GB" sz="2000" i="0"/>
              <a:t>Respect expressiveness principle</a:t>
            </a:r>
          </a:p>
          <a:p>
            <a:pPr marL="285750" indent="-285750" algn="l">
              <a:buFont typeface="Arial" panose="020B0604020202020204" pitchFamily="34" charset="0"/>
              <a:buChar char="•"/>
            </a:pPr>
            <a:r>
              <a:rPr lang="en-GB" sz="2000" i="0"/>
              <a:t>More complex chart types can represent more than two attributes at a time</a:t>
            </a:r>
          </a:p>
          <a:p>
            <a:pPr marL="285750" indent="-285750" algn="l">
              <a:buFont typeface="Arial" panose="020B0604020202020204" pitchFamily="34" charset="0"/>
              <a:buChar char="•"/>
            </a:pPr>
            <a:r>
              <a:rPr lang="en-GB" sz="2000" i="0"/>
              <a:t>Layout of axes can help with different tasks</a:t>
            </a:r>
          </a:p>
          <a:p>
            <a:pPr marL="285750" indent="-285750" algn="l">
              <a:buFont typeface="Arial" panose="020B0604020202020204" pitchFamily="34" charset="0"/>
              <a:buChar char="•"/>
            </a:pPr>
            <a:r>
              <a:rPr lang="en-GB" sz="2000" i="0"/>
              <a:t>Don’t use pie charts!</a:t>
            </a:r>
          </a:p>
        </p:txBody>
      </p:sp>
    </p:spTree>
    <p:extLst>
      <p:ext uri="{BB962C8B-B14F-4D97-AF65-F5344CB8AC3E}">
        <p14:creationId xmlns:p14="http://schemas.microsoft.com/office/powerpoint/2010/main" val="8565089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9A99ED-36EA-4153-A3F5-2AB64001F978}"/>
              </a:ext>
            </a:extLst>
          </p:cNvPr>
          <p:cNvSpPr>
            <a:spLocks noGrp="1"/>
          </p:cNvSpPr>
          <p:nvPr>
            <p:ph type="title"/>
          </p:nvPr>
        </p:nvSpPr>
        <p:spPr/>
        <p:txBody>
          <a:bodyPr/>
          <a:lstStyle/>
          <a:p>
            <a:r>
              <a:rPr lang="en-GB"/>
              <a:t>Why spatial arrangement first?</a:t>
            </a:r>
          </a:p>
        </p:txBody>
      </p:sp>
      <p:sp>
        <p:nvSpPr>
          <p:cNvPr id="3" name="Date Placeholder 2">
            <a:extLst>
              <a:ext uri="{FF2B5EF4-FFF2-40B4-BE49-F238E27FC236}">
                <a16:creationId xmlns:a16="http://schemas.microsoft.com/office/drawing/2014/main" id="{B5A84641-784D-4E15-B863-0762636A2625}"/>
              </a:ext>
            </a:extLst>
          </p:cNvPr>
          <p:cNvSpPr>
            <a:spLocks noGrp="1"/>
          </p:cNvSpPr>
          <p:nvPr>
            <p:ph type="dt" sz="half" idx="10"/>
          </p:nvPr>
        </p:nvSpPr>
        <p:spPr/>
        <p:txBody>
          <a:bodyPr/>
          <a:lstStyle/>
          <a:p>
            <a:pPr>
              <a:defRPr/>
            </a:pPr>
            <a:fld id="{EA463803-0498-41B9-B213-66F8C14B4494}" type="datetime1">
              <a:rPr lang="en-GB" altLang="en-GB" smtClean="0"/>
              <a:t>14/02/2021</a:t>
            </a:fld>
            <a:endParaRPr lang="en-GB" altLang="en-GB"/>
          </a:p>
        </p:txBody>
      </p:sp>
      <p:sp>
        <p:nvSpPr>
          <p:cNvPr id="4" name="Footer Placeholder 3">
            <a:extLst>
              <a:ext uri="{FF2B5EF4-FFF2-40B4-BE49-F238E27FC236}">
                <a16:creationId xmlns:a16="http://schemas.microsoft.com/office/drawing/2014/main" id="{66BE2700-D092-48EF-A192-389397143EDA}"/>
              </a:ext>
            </a:extLst>
          </p:cNvPr>
          <p:cNvSpPr>
            <a:spLocks noGrp="1"/>
          </p:cNvSpPr>
          <p:nvPr>
            <p:ph type="ftr" sz="quarter" idx="11"/>
          </p:nvPr>
        </p:nvSpPr>
        <p:spPr/>
        <p:txBody>
          <a:bodyPr/>
          <a:lstStyle/>
          <a:p>
            <a:pPr>
              <a:defRPr/>
            </a:pPr>
            <a:endParaRPr lang="en-GB" altLang="en-GB"/>
          </a:p>
        </p:txBody>
      </p:sp>
      <p:sp>
        <p:nvSpPr>
          <p:cNvPr id="5" name="Slide Number Placeholder 4">
            <a:extLst>
              <a:ext uri="{FF2B5EF4-FFF2-40B4-BE49-F238E27FC236}">
                <a16:creationId xmlns:a16="http://schemas.microsoft.com/office/drawing/2014/main" id="{10FBAAE9-7112-481F-AB50-3F67B74B7050}"/>
              </a:ext>
            </a:extLst>
          </p:cNvPr>
          <p:cNvSpPr>
            <a:spLocks noGrp="1"/>
          </p:cNvSpPr>
          <p:nvPr>
            <p:ph type="sldNum" sz="quarter" idx="12"/>
          </p:nvPr>
        </p:nvSpPr>
        <p:spPr/>
        <p:txBody>
          <a:bodyPr/>
          <a:lstStyle/>
          <a:p>
            <a:pPr>
              <a:defRPr/>
            </a:pPr>
            <a:fld id="{774C7798-4690-44F7-8BD5-F3F898FCA55B}" type="slidenum">
              <a:rPr lang="en-GB" altLang="en-GB" smtClean="0"/>
              <a:pPr>
                <a:defRPr/>
              </a:pPr>
              <a:t>3</a:t>
            </a:fld>
            <a:endParaRPr lang="en-GB" altLang="en-GB"/>
          </a:p>
        </p:txBody>
      </p:sp>
      <p:sp>
        <p:nvSpPr>
          <p:cNvPr id="6" name="TextBox 5">
            <a:extLst>
              <a:ext uri="{FF2B5EF4-FFF2-40B4-BE49-F238E27FC236}">
                <a16:creationId xmlns:a16="http://schemas.microsoft.com/office/drawing/2014/main" id="{451C27E0-3D23-4F3B-96BB-A1D3DC9DCB24}"/>
              </a:ext>
            </a:extLst>
          </p:cNvPr>
          <p:cNvSpPr txBox="1"/>
          <p:nvPr/>
        </p:nvSpPr>
        <p:spPr>
          <a:xfrm>
            <a:off x="251520" y="1556792"/>
            <a:ext cx="8136904" cy="4401205"/>
          </a:xfrm>
          <a:prstGeom prst="rect">
            <a:avLst/>
          </a:prstGeom>
          <a:noFill/>
        </p:spPr>
        <p:txBody>
          <a:bodyPr wrap="square" rtlCol="0">
            <a:spAutoFit/>
          </a:bodyPr>
          <a:lstStyle/>
          <a:p>
            <a:pPr marL="285750" indent="-285750" algn="l">
              <a:buFont typeface="Arial" panose="020B0604020202020204" pitchFamily="34" charset="0"/>
              <a:buChar char="•"/>
            </a:pPr>
            <a:r>
              <a:rPr lang="en-GB" sz="2000" i="0"/>
              <a:t>The </a:t>
            </a:r>
            <a:r>
              <a:rPr lang="en-GB" sz="2000" b="1" i="0">
                <a:solidFill>
                  <a:srgbClr val="7629FF"/>
                </a:solidFill>
              </a:rPr>
              <a:t>arrange</a:t>
            </a:r>
            <a:r>
              <a:rPr lang="en-GB" sz="2000" i="0"/>
              <a:t> design choice covers all aspects of the use of spatial channels for visual encoding</a:t>
            </a:r>
          </a:p>
          <a:p>
            <a:pPr marL="285750" indent="-285750" algn="l">
              <a:buFont typeface="Arial" panose="020B0604020202020204" pitchFamily="34" charset="0"/>
              <a:buChar char="•"/>
            </a:pPr>
            <a:r>
              <a:rPr lang="en-GB" sz="2000" i="0"/>
              <a:t>It is the most crucial visual encoding choice because the use of space dominates the user’s mental model of the dataset</a:t>
            </a:r>
          </a:p>
          <a:p>
            <a:pPr marL="285750" indent="-285750" algn="l">
              <a:buFont typeface="Arial" panose="020B0604020202020204" pitchFamily="34" charset="0"/>
              <a:buChar char="•"/>
            </a:pPr>
            <a:r>
              <a:rPr lang="en-GB" sz="2000" i="0"/>
              <a:t>The three highest ranked effectiveness channels for quantitative and ordered attributes are all related to spatial position: planar position against a common scale, planar position along an unaligned scale, and length</a:t>
            </a:r>
          </a:p>
          <a:p>
            <a:pPr marL="285750" indent="-285750" algn="l">
              <a:buFont typeface="Arial" panose="020B0604020202020204" pitchFamily="34" charset="0"/>
              <a:buChar char="•"/>
            </a:pPr>
            <a:r>
              <a:rPr lang="en-GB" sz="2000" i="0"/>
              <a:t>The highest ranked effectiveness channel for categorical attributes, grouping items within the same region, is also about the use of space</a:t>
            </a:r>
          </a:p>
          <a:p>
            <a:pPr marL="285750" indent="-285750" algn="l">
              <a:buFont typeface="Arial" panose="020B0604020202020204" pitchFamily="34" charset="0"/>
              <a:buChar char="•"/>
            </a:pPr>
            <a:r>
              <a:rPr lang="en-GB" sz="2000" i="0"/>
              <a:t>There are no nonspatial channels that are highly effective for all attribute types: they are either suitable for ordered or categorical attributes, but not both, because of the principle of expressiveness.</a:t>
            </a:r>
          </a:p>
        </p:txBody>
      </p:sp>
    </p:spTree>
    <p:extLst>
      <p:ext uri="{BB962C8B-B14F-4D97-AF65-F5344CB8AC3E}">
        <p14:creationId xmlns:p14="http://schemas.microsoft.com/office/powerpoint/2010/main" val="33322626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D768B6-1132-4AB2-922D-A259F17721DC}"/>
              </a:ext>
            </a:extLst>
          </p:cNvPr>
          <p:cNvSpPr>
            <a:spLocks noGrp="1"/>
          </p:cNvSpPr>
          <p:nvPr>
            <p:ph type="title"/>
          </p:nvPr>
        </p:nvSpPr>
        <p:spPr/>
        <p:txBody>
          <a:bodyPr/>
          <a:lstStyle/>
          <a:p>
            <a:r>
              <a:rPr lang="en-GB"/>
              <a:t>The big picture</a:t>
            </a:r>
          </a:p>
        </p:txBody>
      </p:sp>
      <p:sp>
        <p:nvSpPr>
          <p:cNvPr id="3" name="Date Placeholder 2">
            <a:extLst>
              <a:ext uri="{FF2B5EF4-FFF2-40B4-BE49-F238E27FC236}">
                <a16:creationId xmlns:a16="http://schemas.microsoft.com/office/drawing/2014/main" id="{776BD35F-810C-4510-B4A7-7DC858B09AD4}"/>
              </a:ext>
            </a:extLst>
          </p:cNvPr>
          <p:cNvSpPr>
            <a:spLocks noGrp="1"/>
          </p:cNvSpPr>
          <p:nvPr>
            <p:ph type="dt" sz="half" idx="10"/>
          </p:nvPr>
        </p:nvSpPr>
        <p:spPr/>
        <p:txBody>
          <a:bodyPr/>
          <a:lstStyle/>
          <a:p>
            <a:pPr>
              <a:defRPr/>
            </a:pPr>
            <a:fld id="{61B41B0B-C9E1-4A01-BFA5-DE0C087D8111}" type="datetime1">
              <a:rPr lang="en-GB" altLang="en-GB" smtClean="0"/>
              <a:t>14/02/2021</a:t>
            </a:fld>
            <a:endParaRPr lang="en-GB" altLang="en-GB"/>
          </a:p>
        </p:txBody>
      </p:sp>
      <p:sp>
        <p:nvSpPr>
          <p:cNvPr id="4" name="Footer Placeholder 3">
            <a:extLst>
              <a:ext uri="{FF2B5EF4-FFF2-40B4-BE49-F238E27FC236}">
                <a16:creationId xmlns:a16="http://schemas.microsoft.com/office/drawing/2014/main" id="{0A3A9BCC-6210-4EF3-93B4-5F60333E17A4}"/>
              </a:ext>
            </a:extLst>
          </p:cNvPr>
          <p:cNvSpPr>
            <a:spLocks noGrp="1"/>
          </p:cNvSpPr>
          <p:nvPr>
            <p:ph type="ftr" sz="quarter" idx="11"/>
          </p:nvPr>
        </p:nvSpPr>
        <p:spPr/>
        <p:txBody>
          <a:bodyPr/>
          <a:lstStyle/>
          <a:p>
            <a:pPr>
              <a:defRPr/>
            </a:pPr>
            <a:endParaRPr lang="en-GB" altLang="en-GB"/>
          </a:p>
        </p:txBody>
      </p:sp>
      <p:sp>
        <p:nvSpPr>
          <p:cNvPr id="5" name="Slide Number Placeholder 4">
            <a:extLst>
              <a:ext uri="{FF2B5EF4-FFF2-40B4-BE49-F238E27FC236}">
                <a16:creationId xmlns:a16="http://schemas.microsoft.com/office/drawing/2014/main" id="{6A0533C3-35FB-4979-941D-B5CA3EDE6C37}"/>
              </a:ext>
            </a:extLst>
          </p:cNvPr>
          <p:cNvSpPr>
            <a:spLocks noGrp="1"/>
          </p:cNvSpPr>
          <p:nvPr>
            <p:ph type="sldNum" sz="quarter" idx="12"/>
          </p:nvPr>
        </p:nvSpPr>
        <p:spPr/>
        <p:txBody>
          <a:bodyPr/>
          <a:lstStyle/>
          <a:p>
            <a:pPr>
              <a:defRPr/>
            </a:pPr>
            <a:fld id="{774C7798-4690-44F7-8BD5-F3F898FCA55B}" type="slidenum">
              <a:rPr lang="en-GB" altLang="en-GB" smtClean="0"/>
              <a:pPr>
                <a:defRPr/>
              </a:pPr>
              <a:t>4</a:t>
            </a:fld>
            <a:endParaRPr lang="en-GB" altLang="en-GB"/>
          </a:p>
        </p:txBody>
      </p:sp>
      <p:pic>
        <p:nvPicPr>
          <p:cNvPr id="6" name="Picture 5">
            <a:extLst>
              <a:ext uri="{FF2B5EF4-FFF2-40B4-BE49-F238E27FC236}">
                <a16:creationId xmlns:a16="http://schemas.microsoft.com/office/drawing/2014/main" id="{17A13B1B-DA09-4B9A-BC0B-9E67FC08F145}"/>
              </a:ext>
            </a:extLst>
          </p:cNvPr>
          <p:cNvPicPr>
            <a:picLocks noChangeAspect="1"/>
          </p:cNvPicPr>
          <p:nvPr/>
        </p:nvPicPr>
        <p:blipFill>
          <a:blip r:embed="rId2"/>
          <a:stretch>
            <a:fillRect/>
          </a:stretch>
        </p:blipFill>
        <p:spPr>
          <a:xfrm>
            <a:off x="1907705" y="1355106"/>
            <a:ext cx="6898158" cy="5369544"/>
          </a:xfrm>
          <a:prstGeom prst="rect">
            <a:avLst/>
          </a:prstGeom>
        </p:spPr>
      </p:pic>
    </p:spTree>
    <p:extLst>
      <p:ext uri="{BB962C8B-B14F-4D97-AF65-F5344CB8AC3E}">
        <p14:creationId xmlns:p14="http://schemas.microsoft.com/office/powerpoint/2010/main" val="24627392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0E091F-96D0-4366-95A3-5EC0233B848A}"/>
              </a:ext>
            </a:extLst>
          </p:cNvPr>
          <p:cNvSpPr>
            <a:spLocks noGrp="1"/>
          </p:cNvSpPr>
          <p:nvPr>
            <p:ph type="title"/>
          </p:nvPr>
        </p:nvSpPr>
        <p:spPr/>
        <p:txBody>
          <a:bodyPr/>
          <a:lstStyle/>
          <a:p>
            <a:r>
              <a:rPr lang="en-GB"/>
              <a:t>Keys and values</a:t>
            </a:r>
          </a:p>
        </p:txBody>
      </p:sp>
      <p:sp>
        <p:nvSpPr>
          <p:cNvPr id="3" name="Date Placeholder 2">
            <a:extLst>
              <a:ext uri="{FF2B5EF4-FFF2-40B4-BE49-F238E27FC236}">
                <a16:creationId xmlns:a16="http://schemas.microsoft.com/office/drawing/2014/main" id="{556A21DC-31F9-435B-B2C7-2D4F69D02294}"/>
              </a:ext>
            </a:extLst>
          </p:cNvPr>
          <p:cNvSpPr>
            <a:spLocks noGrp="1"/>
          </p:cNvSpPr>
          <p:nvPr>
            <p:ph type="dt" sz="half" idx="10"/>
          </p:nvPr>
        </p:nvSpPr>
        <p:spPr/>
        <p:txBody>
          <a:bodyPr/>
          <a:lstStyle/>
          <a:p>
            <a:pPr>
              <a:defRPr/>
            </a:pPr>
            <a:fld id="{35DF67E6-6C6B-4558-83A2-69408EDC0874}" type="datetime1">
              <a:rPr lang="en-GB" altLang="en-GB" smtClean="0"/>
              <a:t>14/02/2021</a:t>
            </a:fld>
            <a:endParaRPr lang="en-GB" altLang="en-GB"/>
          </a:p>
        </p:txBody>
      </p:sp>
      <p:sp>
        <p:nvSpPr>
          <p:cNvPr id="4" name="Footer Placeholder 3">
            <a:extLst>
              <a:ext uri="{FF2B5EF4-FFF2-40B4-BE49-F238E27FC236}">
                <a16:creationId xmlns:a16="http://schemas.microsoft.com/office/drawing/2014/main" id="{A7F43B72-C713-4B52-A755-E61D87C424C5}"/>
              </a:ext>
            </a:extLst>
          </p:cNvPr>
          <p:cNvSpPr>
            <a:spLocks noGrp="1"/>
          </p:cNvSpPr>
          <p:nvPr>
            <p:ph type="ftr" sz="quarter" idx="11"/>
          </p:nvPr>
        </p:nvSpPr>
        <p:spPr/>
        <p:txBody>
          <a:bodyPr/>
          <a:lstStyle/>
          <a:p>
            <a:pPr>
              <a:defRPr/>
            </a:pPr>
            <a:endParaRPr lang="en-GB" altLang="en-GB"/>
          </a:p>
        </p:txBody>
      </p:sp>
      <p:sp>
        <p:nvSpPr>
          <p:cNvPr id="5" name="Slide Number Placeholder 4">
            <a:extLst>
              <a:ext uri="{FF2B5EF4-FFF2-40B4-BE49-F238E27FC236}">
                <a16:creationId xmlns:a16="http://schemas.microsoft.com/office/drawing/2014/main" id="{69A1BBB3-6EA9-458E-9517-D0506E51073A}"/>
              </a:ext>
            </a:extLst>
          </p:cNvPr>
          <p:cNvSpPr>
            <a:spLocks noGrp="1"/>
          </p:cNvSpPr>
          <p:nvPr>
            <p:ph type="sldNum" sz="quarter" idx="12"/>
          </p:nvPr>
        </p:nvSpPr>
        <p:spPr/>
        <p:txBody>
          <a:bodyPr/>
          <a:lstStyle/>
          <a:p>
            <a:pPr>
              <a:defRPr/>
            </a:pPr>
            <a:fld id="{774C7798-4690-44F7-8BD5-F3F898FCA55B}" type="slidenum">
              <a:rPr lang="en-GB" altLang="en-GB" smtClean="0"/>
              <a:pPr>
                <a:defRPr/>
              </a:pPr>
              <a:t>5</a:t>
            </a:fld>
            <a:endParaRPr lang="en-GB" altLang="en-GB"/>
          </a:p>
        </p:txBody>
      </p:sp>
      <p:sp>
        <p:nvSpPr>
          <p:cNvPr id="6" name="TextBox 5">
            <a:extLst>
              <a:ext uri="{FF2B5EF4-FFF2-40B4-BE49-F238E27FC236}">
                <a16:creationId xmlns:a16="http://schemas.microsoft.com/office/drawing/2014/main" id="{1FDC695D-6311-4D86-95A5-1D2B341D4D05}"/>
              </a:ext>
            </a:extLst>
          </p:cNvPr>
          <p:cNvSpPr txBox="1"/>
          <p:nvPr/>
        </p:nvSpPr>
        <p:spPr>
          <a:xfrm>
            <a:off x="323528" y="1556792"/>
            <a:ext cx="8208912" cy="2554545"/>
          </a:xfrm>
          <a:prstGeom prst="rect">
            <a:avLst/>
          </a:prstGeom>
          <a:noFill/>
        </p:spPr>
        <p:txBody>
          <a:bodyPr wrap="square" rtlCol="0">
            <a:spAutoFit/>
          </a:bodyPr>
          <a:lstStyle/>
          <a:p>
            <a:pPr marL="285750" indent="-285750" algn="l">
              <a:buFont typeface="Arial" panose="020B0604020202020204" pitchFamily="34" charset="0"/>
              <a:buChar char="•"/>
            </a:pPr>
            <a:r>
              <a:rPr lang="en-GB" sz="2000" i="0"/>
              <a:t>A </a:t>
            </a:r>
            <a:r>
              <a:rPr lang="en-GB" sz="2000" b="1" i="0">
                <a:solidFill>
                  <a:srgbClr val="7629FF"/>
                </a:solidFill>
              </a:rPr>
              <a:t>key</a:t>
            </a:r>
            <a:r>
              <a:rPr lang="en-GB" sz="2000" i="0"/>
              <a:t> is an independent attribute that can be used as a unique index to look up items in a table, while a </a:t>
            </a:r>
            <a:r>
              <a:rPr lang="en-GB" sz="2000" b="1" i="0">
                <a:solidFill>
                  <a:srgbClr val="7629FF"/>
                </a:solidFill>
              </a:rPr>
              <a:t>value</a:t>
            </a:r>
            <a:r>
              <a:rPr lang="en-GB" sz="2000" i="0"/>
              <a:t> is a dependent attribute: the value of a cell in a table. </a:t>
            </a:r>
          </a:p>
          <a:p>
            <a:pPr marL="742950" lvl="1" indent="-285750">
              <a:buFont typeface="Arial" panose="020B0604020202020204" pitchFamily="34" charset="0"/>
              <a:buChar char="•"/>
            </a:pPr>
            <a:r>
              <a:rPr lang="en-GB" sz="2000" i="0"/>
              <a:t>Key attributes can be categorical or ordinal</a:t>
            </a:r>
          </a:p>
          <a:p>
            <a:pPr marL="742950" lvl="1" indent="-285750">
              <a:buFont typeface="Arial" panose="020B0604020202020204" pitchFamily="34" charset="0"/>
              <a:buChar char="•"/>
            </a:pPr>
            <a:r>
              <a:rPr lang="en-GB" sz="2000" i="0"/>
              <a:t>Values can be all three types: categorical, ordinal, or quantitative. </a:t>
            </a:r>
          </a:p>
          <a:p>
            <a:pPr marL="285750" indent="-285750">
              <a:buFont typeface="Arial" panose="020B0604020202020204" pitchFamily="34" charset="0"/>
              <a:buChar char="•"/>
            </a:pPr>
            <a:r>
              <a:rPr lang="en-GB" sz="2000" i="0"/>
              <a:t>The unique values for a categorical or ordered attribute may be called </a:t>
            </a:r>
            <a:r>
              <a:rPr lang="en-GB" sz="2000" b="1" i="0">
                <a:solidFill>
                  <a:srgbClr val="7629FF"/>
                </a:solidFill>
              </a:rPr>
              <a:t>levels</a:t>
            </a:r>
            <a:r>
              <a:rPr lang="en-GB" sz="2000" i="0"/>
              <a:t>, to avoid the confusion of overloading the term value.</a:t>
            </a:r>
          </a:p>
        </p:txBody>
      </p:sp>
    </p:spTree>
    <p:extLst>
      <p:ext uri="{BB962C8B-B14F-4D97-AF65-F5344CB8AC3E}">
        <p14:creationId xmlns:p14="http://schemas.microsoft.com/office/powerpoint/2010/main" val="32118997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D6D0F-13B8-4C63-82DD-1348464A19D0}"/>
              </a:ext>
            </a:extLst>
          </p:cNvPr>
          <p:cNvSpPr>
            <a:spLocks noGrp="1"/>
          </p:cNvSpPr>
          <p:nvPr>
            <p:ph type="title"/>
          </p:nvPr>
        </p:nvSpPr>
        <p:spPr/>
        <p:txBody>
          <a:bodyPr/>
          <a:lstStyle/>
          <a:p>
            <a:r>
              <a:rPr lang="en-GB"/>
              <a:t>Keys and values 2</a:t>
            </a:r>
          </a:p>
        </p:txBody>
      </p:sp>
      <p:sp>
        <p:nvSpPr>
          <p:cNvPr id="3" name="Date Placeholder 2">
            <a:extLst>
              <a:ext uri="{FF2B5EF4-FFF2-40B4-BE49-F238E27FC236}">
                <a16:creationId xmlns:a16="http://schemas.microsoft.com/office/drawing/2014/main" id="{F72936BA-5196-4950-ACE1-E6BEDEC2B352}"/>
              </a:ext>
            </a:extLst>
          </p:cNvPr>
          <p:cNvSpPr>
            <a:spLocks noGrp="1"/>
          </p:cNvSpPr>
          <p:nvPr>
            <p:ph type="dt" sz="half" idx="10"/>
          </p:nvPr>
        </p:nvSpPr>
        <p:spPr/>
        <p:txBody>
          <a:bodyPr/>
          <a:lstStyle/>
          <a:p>
            <a:pPr>
              <a:defRPr/>
            </a:pPr>
            <a:fld id="{4690BA2B-9A41-40B5-885B-3A0DEA77EB3E}" type="datetime1">
              <a:rPr lang="en-GB" altLang="en-GB" smtClean="0"/>
              <a:t>14/02/2021</a:t>
            </a:fld>
            <a:endParaRPr lang="en-GB" altLang="en-GB"/>
          </a:p>
        </p:txBody>
      </p:sp>
      <p:sp>
        <p:nvSpPr>
          <p:cNvPr id="4" name="Footer Placeholder 3">
            <a:extLst>
              <a:ext uri="{FF2B5EF4-FFF2-40B4-BE49-F238E27FC236}">
                <a16:creationId xmlns:a16="http://schemas.microsoft.com/office/drawing/2014/main" id="{1BC6980A-9D4A-485E-A488-F8BD2D94D946}"/>
              </a:ext>
            </a:extLst>
          </p:cNvPr>
          <p:cNvSpPr>
            <a:spLocks noGrp="1"/>
          </p:cNvSpPr>
          <p:nvPr>
            <p:ph type="ftr" sz="quarter" idx="11"/>
          </p:nvPr>
        </p:nvSpPr>
        <p:spPr/>
        <p:txBody>
          <a:bodyPr/>
          <a:lstStyle/>
          <a:p>
            <a:pPr>
              <a:defRPr/>
            </a:pPr>
            <a:endParaRPr lang="en-GB" altLang="en-GB"/>
          </a:p>
        </p:txBody>
      </p:sp>
      <p:sp>
        <p:nvSpPr>
          <p:cNvPr id="5" name="Slide Number Placeholder 4">
            <a:extLst>
              <a:ext uri="{FF2B5EF4-FFF2-40B4-BE49-F238E27FC236}">
                <a16:creationId xmlns:a16="http://schemas.microsoft.com/office/drawing/2014/main" id="{D6159953-E75B-496A-AA67-84266CAC8E02}"/>
              </a:ext>
            </a:extLst>
          </p:cNvPr>
          <p:cNvSpPr>
            <a:spLocks noGrp="1"/>
          </p:cNvSpPr>
          <p:nvPr>
            <p:ph type="sldNum" sz="quarter" idx="12"/>
          </p:nvPr>
        </p:nvSpPr>
        <p:spPr/>
        <p:txBody>
          <a:bodyPr/>
          <a:lstStyle/>
          <a:p>
            <a:pPr>
              <a:defRPr/>
            </a:pPr>
            <a:fld id="{774C7798-4690-44F7-8BD5-F3F898FCA55B}" type="slidenum">
              <a:rPr lang="en-GB" altLang="en-GB" smtClean="0"/>
              <a:pPr>
                <a:defRPr/>
              </a:pPr>
              <a:t>6</a:t>
            </a:fld>
            <a:endParaRPr lang="en-GB" altLang="en-GB"/>
          </a:p>
        </p:txBody>
      </p:sp>
      <p:sp>
        <p:nvSpPr>
          <p:cNvPr id="6" name="TextBox 5">
            <a:extLst>
              <a:ext uri="{FF2B5EF4-FFF2-40B4-BE49-F238E27FC236}">
                <a16:creationId xmlns:a16="http://schemas.microsoft.com/office/drawing/2014/main" id="{FE522201-AFFD-495B-B266-493EFDE5CC01}"/>
              </a:ext>
            </a:extLst>
          </p:cNvPr>
          <p:cNvSpPr txBox="1"/>
          <p:nvPr/>
        </p:nvSpPr>
        <p:spPr>
          <a:xfrm>
            <a:off x="395536" y="1628800"/>
            <a:ext cx="8136904" cy="4401205"/>
          </a:xfrm>
          <a:prstGeom prst="rect">
            <a:avLst/>
          </a:prstGeom>
          <a:noFill/>
        </p:spPr>
        <p:txBody>
          <a:bodyPr wrap="square" rtlCol="0">
            <a:spAutoFit/>
          </a:bodyPr>
          <a:lstStyle/>
          <a:p>
            <a:pPr marL="285750" indent="-285750" algn="l">
              <a:buFont typeface="Arial" panose="020B0604020202020204" pitchFamily="34" charset="0"/>
              <a:buChar char="•"/>
            </a:pPr>
            <a:r>
              <a:rPr lang="en-GB" sz="2000" i="0"/>
              <a:t>The core design choices for visually encoding tables directly relate to the semantics of the table’s attributes: how many keys and how many values does it have? </a:t>
            </a:r>
          </a:p>
          <a:p>
            <a:pPr marL="742950" lvl="1" indent="-285750">
              <a:buFont typeface="Arial" panose="020B0604020202020204" pitchFamily="34" charset="0"/>
              <a:buChar char="•"/>
            </a:pPr>
            <a:r>
              <a:rPr lang="en-GB" sz="2000" i="0"/>
              <a:t>An idiom could only show values, with no keys; </a:t>
            </a:r>
            <a:r>
              <a:rPr lang="en-GB" sz="2000" b="1" i="0">
                <a:solidFill>
                  <a:srgbClr val="7629FF"/>
                </a:solidFill>
              </a:rPr>
              <a:t>scatterplots</a:t>
            </a:r>
            <a:r>
              <a:rPr lang="en-GB" sz="2000" i="0"/>
              <a:t> are the canonical example of showing two value attributes. </a:t>
            </a:r>
          </a:p>
          <a:p>
            <a:pPr marL="742950" lvl="1" indent="-285750">
              <a:buFont typeface="Arial" panose="020B0604020202020204" pitchFamily="34" charset="0"/>
              <a:buChar char="•"/>
            </a:pPr>
            <a:r>
              <a:rPr lang="en-GB" sz="2000" i="0"/>
              <a:t>An idiom could show one key and one value attribute; </a:t>
            </a:r>
            <a:r>
              <a:rPr lang="en-GB" sz="2000" b="1" i="0">
                <a:solidFill>
                  <a:srgbClr val="7629FF"/>
                </a:solidFill>
              </a:rPr>
              <a:t>bar charts </a:t>
            </a:r>
            <a:r>
              <a:rPr lang="en-GB" sz="2000" i="0"/>
              <a:t>are the best-known example. </a:t>
            </a:r>
          </a:p>
          <a:p>
            <a:pPr marL="742950" lvl="1" indent="-285750">
              <a:buFont typeface="Arial" panose="020B0604020202020204" pitchFamily="34" charset="0"/>
              <a:buChar char="•"/>
            </a:pPr>
            <a:r>
              <a:rPr lang="en-GB" sz="2000" i="0"/>
              <a:t>An idiom could show two keys and one value; for example, </a:t>
            </a:r>
            <a:r>
              <a:rPr lang="en-GB" sz="2000" b="1" i="0">
                <a:solidFill>
                  <a:srgbClr val="7629FF"/>
                </a:solidFill>
              </a:rPr>
              <a:t>heatmaps</a:t>
            </a:r>
            <a:r>
              <a:rPr lang="en-GB" sz="2000" i="0"/>
              <a:t>. </a:t>
            </a:r>
          </a:p>
          <a:p>
            <a:pPr marL="742950" lvl="1" indent="-285750">
              <a:buFont typeface="Arial" panose="020B0604020202020204" pitchFamily="34" charset="0"/>
              <a:buChar char="•"/>
            </a:pPr>
            <a:r>
              <a:rPr lang="en-GB" sz="2000" i="0"/>
              <a:t>Idioms that show many keys and many values often recursively subdivide space into many regions, as with </a:t>
            </a:r>
            <a:r>
              <a:rPr lang="en-GB" sz="2000" b="1" i="0">
                <a:solidFill>
                  <a:srgbClr val="7629FF"/>
                </a:solidFill>
              </a:rPr>
              <a:t>scatterplot matrices</a:t>
            </a:r>
            <a:r>
              <a:rPr lang="en-GB" sz="2000" i="0"/>
              <a:t>.</a:t>
            </a:r>
          </a:p>
          <a:p>
            <a:pPr marL="285750" indent="-285750" algn="l">
              <a:buFont typeface="Arial" panose="020B0604020202020204" pitchFamily="34" charset="0"/>
              <a:buChar char="•"/>
            </a:pPr>
            <a:r>
              <a:rPr lang="en-GB" sz="2000" i="0"/>
              <a:t>Keys are typically used to define a region of space for each item in which one or more value attributes are shown.</a:t>
            </a:r>
          </a:p>
        </p:txBody>
      </p:sp>
    </p:spTree>
    <p:extLst>
      <p:ext uri="{BB962C8B-B14F-4D97-AF65-F5344CB8AC3E}">
        <p14:creationId xmlns:p14="http://schemas.microsoft.com/office/powerpoint/2010/main" val="12243934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950EAB-CC57-41ED-A192-C4A44B9A7031}"/>
              </a:ext>
            </a:extLst>
          </p:cNvPr>
          <p:cNvSpPr>
            <a:spLocks noGrp="1"/>
          </p:cNvSpPr>
          <p:nvPr>
            <p:ph type="title"/>
          </p:nvPr>
        </p:nvSpPr>
        <p:spPr/>
        <p:txBody>
          <a:bodyPr/>
          <a:lstStyle/>
          <a:p>
            <a:r>
              <a:rPr lang="en-GB"/>
              <a:t>Expressing quantitative values</a:t>
            </a:r>
          </a:p>
        </p:txBody>
      </p:sp>
      <p:sp>
        <p:nvSpPr>
          <p:cNvPr id="3" name="Date Placeholder 2">
            <a:extLst>
              <a:ext uri="{FF2B5EF4-FFF2-40B4-BE49-F238E27FC236}">
                <a16:creationId xmlns:a16="http://schemas.microsoft.com/office/drawing/2014/main" id="{51D7B419-DEDF-458B-8BD4-6A3B2753F9CA}"/>
              </a:ext>
            </a:extLst>
          </p:cNvPr>
          <p:cNvSpPr>
            <a:spLocks noGrp="1"/>
          </p:cNvSpPr>
          <p:nvPr>
            <p:ph type="dt" sz="half" idx="10"/>
          </p:nvPr>
        </p:nvSpPr>
        <p:spPr/>
        <p:txBody>
          <a:bodyPr/>
          <a:lstStyle/>
          <a:p>
            <a:pPr>
              <a:defRPr/>
            </a:pPr>
            <a:fld id="{96B88785-6407-464E-A4F3-9316290A24DE}" type="datetime1">
              <a:rPr lang="en-GB" altLang="en-GB" smtClean="0"/>
              <a:t>14/02/2021</a:t>
            </a:fld>
            <a:endParaRPr lang="en-GB" altLang="en-GB"/>
          </a:p>
        </p:txBody>
      </p:sp>
      <p:sp>
        <p:nvSpPr>
          <p:cNvPr id="4" name="Footer Placeholder 3">
            <a:extLst>
              <a:ext uri="{FF2B5EF4-FFF2-40B4-BE49-F238E27FC236}">
                <a16:creationId xmlns:a16="http://schemas.microsoft.com/office/drawing/2014/main" id="{F9AAF2B7-65D3-4D97-B763-038FA2672948}"/>
              </a:ext>
            </a:extLst>
          </p:cNvPr>
          <p:cNvSpPr>
            <a:spLocks noGrp="1"/>
          </p:cNvSpPr>
          <p:nvPr>
            <p:ph type="ftr" sz="quarter" idx="11"/>
          </p:nvPr>
        </p:nvSpPr>
        <p:spPr/>
        <p:txBody>
          <a:bodyPr/>
          <a:lstStyle/>
          <a:p>
            <a:pPr>
              <a:defRPr/>
            </a:pPr>
            <a:endParaRPr lang="en-GB" altLang="en-GB"/>
          </a:p>
        </p:txBody>
      </p:sp>
      <p:sp>
        <p:nvSpPr>
          <p:cNvPr id="5" name="Slide Number Placeholder 4">
            <a:extLst>
              <a:ext uri="{FF2B5EF4-FFF2-40B4-BE49-F238E27FC236}">
                <a16:creationId xmlns:a16="http://schemas.microsoft.com/office/drawing/2014/main" id="{8AF4EFA7-BE0F-46EB-A26D-DDAE9AC07975}"/>
              </a:ext>
            </a:extLst>
          </p:cNvPr>
          <p:cNvSpPr>
            <a:spLocks noGrp="1"/>
          </p:cNvSpPr>
          <p:nvPr>
            <p:ph type="sldNum" sz="quarter" idx="12"/>
          </p:nvPr>
        </p:nvSpPr>
        <p:spPr/>
        <p:txBody>
          <a:bodyPr/>
          <a:lstStyle/>
          <a:p>
            <a:pPr>
              <a:defRPr/>
            </a:pPr>
            <a:fld id="{774C7798-4690-44F7-8BD5-F3F898FCA55B}" type="slidenum">
              <a:rPr lang="en-GB" altLang="en-GB" smtClean="0"/>
              <a:pPr>
                <a:defRPr/>
              </a:pPr>
              <a:t>7</a:t>
            </a:fld>
            <a:endParaRPr lang="en-GB" altLang="en-GB"/>
          </a:p>
        </p:txBody>
      </p:sp>
      <p:pic>
        <p:nvPicPr>
          <p:cNvPr id="6" name="Picture 5">
            <a:extLst>
              <a:ext uri="{FF2B5EF4-FFF2-40B4-BE49-F238E27FC236}">
                <a16:creationId xmlns:a16="http://schemas.microsoft.com/office/drawing/2014/main" id="{A468A446-E21B-4613-826A-EA27B6B54BA3}"/>
              </a:ext>
            </a:extLst>
          </p:cNvPr>
          <p:cNvPicPr>
            <a:picLocks noChangeAspect="1"/>
          </p:cNvPicPr>
          <p:nvPr/>
        </p:nvPicPr>
        <p:blipFill>
          <a:blip r:embed="rId2"/>
          <a:stretch>
            <a:fillRect/>
          </a:stretch>
        </p:blipFill>
        <p:spPr>
          <a:xfrm>
            <a:off x="4286262" y="1373480"/>
            <a:ext cx="4539531" cy="4215760"/>
          </a:xfrm>
          <a:prstGeom prst="rect">
            <a:avLst/>
          </a:prstGeom>
        </p:spPr>
      </p:pic>
      <p:sp>
        <p:nvSpPr>
          <p:cNvPr id="7" name="TextBox 6">
            <a:extLst>
              <a:ext uri="{FF2B5EF4-FFF2-40B4-BE49-F238E27FC236}">
                <a16:creationId xmlns:a16="http://schemas.microsoft.com/office/drawing/2014/main" id="{8C5AE5B1-20D1-426C-A0DD-ECFC99D844EF}"/>
              </a:ext>
            </a:extLst>
          </p:cNvPr>
          <p:cNvSpPr txBox="1"/>
          <p:nvPr/>
        </p:nvSpPr>
        <p:spPr>
          <a:xfrm>
            <a:off x="323528" y="1484784"/>
            <a:ext cx="4058082" cy="3847207"/>
          </a:xfrm>
          <a:prstGeom prst="rect">
            <a:avLst/>
          </a:prstGeom>
          <a:noFill/>
        </p:spPr>
        <p:txBody>
          <a:bodyPr wrap="square" rtlCol="0">
            <a:spAutoFit/>
          </a:bodyPr>
          <a:lstStyle/>
          <a:p>
            <a:pPr marL="285750" indent="-285750" algn="l">
              <a:buFont typeface="Arial" panose="020B0604020202020204" pitchFamily="34" charset="0"/>
              <a:buChar char="•"/>
            </a:pPr>
            <a:r>
              <a:rPr lang="en-GB" i="0"/>
              <a:t>The attribute is mapped to spatial position along an axis</a:t>
            </a:r>
          </a:p>
          <a:p>
            <a:pPr marL="285750" indent="-285750" algn="l">
              <a:buFont typeface="Arial" panose="020B0604020202020204" pitchFamily="34" charset="0"/>
              <a:buChar char="•"/>
            </a:pPr>
            <a:r>
              <a:rPr lang="en-GB" i="0"/>
              <a:t>A single value is encoded with a mark at some position along the axis</a:t>
            </a:r>
          </a:p>
          <a:p>
            <a:pPr marL="285750" indent="-285750" algn="l">
              <a:buFont typeface="Arial" panose="020B0604020202020204" pitchFamily="34" charset="0"/>
              <a:buChar char="•"/>
            </a:pPr>
            <a:r>
              <a:rPr lang="en-GB" i="0"/>
              <a:t>Additional attributes can be encoded on the same mark with other nonspatial channels such as colour and size</a:t>
            </a:r>
          </a:p>
          <a:p>
            <a:pPr marL="285750" indent="-285750" algn="l">
              <a:buFont typeface="Arial" panose="020B0604020202020204" pitchFamily="34" charset="0"/>
              <a:buChar char="•"/>
            </a:pPr>
            <a:r>
              <a:rPr lang="en-GB" i="0"/>
              <a:t>Hans </a:t>
            </a:r>
            <a:r>
              <a:rPr lang="en-GB" i="0" err="1"/>
              <a:t>Rosling</a:t>
            </a:r>
            <a:r>
              <a:rPr lang="en-GB" i="0"/>
              <a:t> was a great exponent of (dynamic) scatterplots with additional attributes</a:t>
            </a:r>
          </a:p>
          <a:p>
            <a:pPr marL="285750" indent="-285750" algn="l">
              <a:buFont typeface="Arial" panose="020B0604020202020204" pitchFamily="34" charset="0"/>
              <a:buChar char="•"/>
            </a:pPr>
            <a:r>
              <a:rPr lang="en-GB" sz="1400" i="0">
                <a:hlinkClick r:id="rId3"/>
              </a:rPr>
              <a:t>https://www.gapminder.org/downloads/updated-gapminder-world-poster-2019/</a:t>
            </a:r>
            <a:r>
              <a:rPr lang="en-GB" sz="1400" i="0"/>
              <a:t> </a:t>
            </a:r>
          </a:p>
        </p:txBody>
      </p:sp>
    </p:spTree>
    <p:extLst>
      <p:ext uri="{BB962C8B-B14F-4D97-AF65-F5344CB8AC3E}">
        <p14:creationId xmlns:p14="http://schemas.microsoft.com/office/powerpoint/2010/main" val="1220123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3D2EAC-DC06-40DD-9EE9-69B174A25024}"/>
              </a:ext>
            </a:extLst>
          </p:cNvPr>
          <p:cNvSpPr>
            <a:spLocks noGrp="1"/>
          </p:cNvSpPr>
          <p:nvPr>
            <p:ph type="title"/>
          </p:nvPr>
        </p:nvSpPr>
        <p:spPr/>
        <p:txBody>
          <a:bodyPr/>
          <a:lstStyle/>
          <a:p>
            <a:r>
              <a:rPr lang="en-GB"/>
              <a:t>Scatterplot tasks</a:t>
            </a:r>
          </a:p>
        </p:txBody>
      </p:sp>
      <p:sp>
        <p:nvSpPr>
          <p:cNvPr id="3" name="Date Placeholder 2">
            <a:extLst>
              <a:ext uri="{FF2B5EF4-FFF2-40B4-BE49-F238E27FC236}">
                <a16:creationId xmlns:a16="http://schemas.microsoft.com/office/drawing/2014/main" id="{70556D97-DACA-4252-9C76-5C8FF305D43B}"/>
              </a:ext>
            </a:extLst>
          </p:cNvPr>
          <p:cNvSpPr>
            <a:spLocks noGrp="1"/>
          </p:cNvSpPr>
          <p:nvPr>
            <p:ph type="dt" sz="half" idx="10"/>
          </p:nvPr>
        </p:nvSpPr>
        <p:spPr/>
        <p:txBody>
          <a:bodyPr/>
          <a:lstStyle/>
          <a:p>
            <a:pPr>
              <a:defRPr/>
            </a:pPr>
            <a:fld id="{89FDFEE0-1417-4683-8AC4-BBA9F0FF0349}" type="datetime1">
              <a:rPr lang="en-GB" altLang="en-GB" smtClean="0"/>
              <a:t>14/02/2021</a:t>
            </a:fld>
            <a:endParaRPr lang="en-GB" altLang="en-GB"/>
          </a:p>
        </p:txBody>
      </p:sp>
      <p:sp>
        <p:nvSpPr>
          <p:cNvPr id="4" name="Footer Placeholder 3">
            <a:extLst>
              <a:ext uri="{FF2B5EF4-FFF2-40B4-BE49-F238E27FC236}">
                <a16:creationId xmlns:a16="http://schemas.microsoft.com/office/drawing/2014/main" id="{963CB335-84EE-4750-B7F8-53E9B7663D83}"/>
              </a:ext>
            </a:extLst>
          </p:cNvPr>
          <p:cNvSpPr>
            <a:spLocks noGrp="1"/>
          </p:cNvSpPr>
          <p:nvPr>
            <p:ph type="ftr" sz="quarter" idx="11"/>
          </p:nvPr>
        </p:nvSpPr>
        <p:spPr/>
        <p:txBody>
          <a:bodyPr/>
          <a:lstStyle/>
          <a:p>
            <a:pPr>
              <a:defRPr/>
            </a:pPr>
            <a:endParaRPr lang="en-GB" altLang="en-GB"/>
          </a:p>
        </p:txBody>
      </p:sp>
      <p:sp>
        <p:nvSpPr>
          <p:cNvPr id="5" name="Slide Number Placeholder 4">
            <a:extLst>
              <a:ext uri="{FF2B5EF4-FFF2-40B4-BE49-F238E27FC236}">
                <a16:creationId xmlns:a16="http://schemas.microsoft.com/office/drawing/2014/main" id="{75FFF661-5B1B-457A-BBCC-966A0FE3DE0E}"/>
              </a:ext>
            </a:extLst>
          </p:cNvPr>
          <p:cNvSpPr>
            <a:spLocks noGrp="1"/>
          </p:cNvSpPr>
          <p:nvPr>
            <p:ph type="sldNum" sz="quarter" idx="12"/>
          </p:nvPr>
        </p:nvSpPr>
        <p:spPr/>
        <p:txBody>
          <a:bodyPr/>
          <a:lstStyle/>
          <a:p>
            <a:pPr>
              <a:defRPr/>
            </a:pPr>
            <a:fld id="{774C7798-4690-44F7-8BD5-F3F898FCA55B}" type="slidenum">
              <a:rPr lang="en-GB" altLang="en-GB" smtClean="0"/>
              <a:pPr>
                <a:defRPr/>
              </a:pPr>
              <a:t>8</a:t>
            </a:fld>
            <a:endParaRPr lang="en-GB" altLang="en-GB"/>
          </a:p>
        </p:txBody>
      </p:sp>
      <p:sp>
        <p:nvSpPr>
          <p:cNvPr id="6" name="TextBox 5">
            <a:extLst>
              <a:ext uri="{FF2B5EF4-FFF2-40B4-BE49-F238E27FC236}">
                <a16:creationId xmlns:a16="http://schemas.microsoft.com/office/drawing/2014/main" id="{EBAE8FDB-5571-46AC-8039-03EFACC3E07A}"/>
              </a:ext>
            </a:extLst>
          </p:cNvPr>
          <p:cNvSpPr txBox="1"/>
          <p:nvPr/>
        </p:nvSpPr>
        <p:spPr>
          <a:xfrm>
            <a:off x="333157" y="1240921"/>
            <a:ext cx="8337878" cy="1754326"/>
          </a:xfrm>
          <a:prstGeom prst="rect">
            <a:avLst/>
          </a:prstGeom>
          <a:noFill/>
        </p:spPr>
        <p:txBody>
          <a:bodyPr wrap="square" rtlCol="0">
            <a:spAutoFit/>
          </a:bodyPr>
          <a:lstStyle/>
          <a:p>
            <a:pPr marL="285750" indent="-285750" algn="l">
              <a:buFont typeface="Arial" panose="020B0604020202020204" pitchFamily="34" charset="0"/>
              <a:buChar char="•"/>
            </a:pPr>
            <a:r>
              <a:rPr lang="en-GB" i="0"/>
              <a:t>What are scatterplots good for?</a:t>
            </a:r>
          </a:p>
          <a:p>
            <a:pPr marL="742950" lvl="1" indent="-285750">
              <a:buFont typeface="Arial" panose="020B0604020202020204" pitchFamily="34" charset="0"/>
              <a:buChar char="•"/>
            </a:pPr>
            <a:r>
              <a:rPr lang="en-GB" b="0" i="0" u="none" strike="noStrike" baseline="0">
                <a:cs typeface="Arial" panose="020B0604020202020204" pitchFamily="34" charset="0"/>
              </a:rPr>
              <a:t>providing overviews and characterizing distributions</a:t>
            </a:r>
          </a:p>
          <a:p>
            <a:pPr marL="742950" lvl="1" indent="-285750">
              <a:buFont typeface="Arial" panose="020B0604020202020204" pitchFamily="34" charset="0"/>
              <a:buChar char="•"/>
            </a:pPr>
            <a:r>
              <a:rPr lang="en-GB" b="0" i="0" u="none" strike="noStrike" baseline="0">
                <a:cs typeface="Arial" panose="020B0604020202020204" pitchFamily="34" charset="0"/>
              </a:rPr>
              <a:t>for finding outliers and extreme values</a:t>
            </a:r>
          </a:p>
          <a:p>
            <a:pPr marL="742950" lvl="1" indent="-285750">
              <a:buFont typeface="Arial" panose="020B0604020202020204" pitchFamily="34" charset="0"/>
              <a:buChar char="•"/>
            </a:pPr>
            <a:r>
              <a:rPr lang="en-GB" i="0"/>
              <a:t>judging the correlation between two attributes</a:t>
            </a:r>
          </a:p>
          <a:p>
            <a:pPr marL="742950" lvl="1" indent="-285750">
              <a:buFont typeface="Arial" panose="020B0604020202020204" pitchFamily="34" charset="0"/>
              <a:buChar char="•"/>
            </a:pPr>
            <a:r>
              <a:rPr lang="en-GB" i="0"/>
              <a:t>locate clusters</a:t>
            </a:r>
          </a:p>
          <a:p>
            <a:pPr marL="742950" lvl="1" indent="-285750">
              <a:buFont typeface="Arial" panose="020B0604020202020204" pitchFamily="34" charset="0"/>
              <a:buChar char="•"/>
            </a:pPr>
            <a:r>
              <a:rPr lang="en-GB" i="0"/>
              <a:t>additional transformations can be used to shed more light on the data</a:t>
            </a:r>
          </a:p>
        </p:txBody>
      </p:sp>
      <p:pic>
        <p:nvPicPr>
          <p:cNvPr id="8" name="Picture 7">
            <a:extLst>
              <a:ext uri="{FF2B5EF4-FFF2-40B4-BE49-F238E27FC236}">
                <a16:creationId xmlns:a16="http://schemas.microsoft.com/office/drawing/2014/main" id="{716C6779-EEBF-42E5-8250-6E05A1FAE1AB}"/>
              </a:ext>
            </a:extLst>
          </p:cNvPr>
          <p:cNvPicPr>
            <a:picLocks noChangeAspect="1"/>
          </p:cNvPicPr>
          <p:nvPr/>
        </p:nvPicPr>
        <p:blipFill>
          <a:blip r:embed="rId2"/>
          <a:stretch>
            <a:fillRect/>
          </a:stretch>
        </p:blipFill>
        <p:spPr>
          <a:xfrm>
            <a:off x="808298" y="3429000"/>
            <a:ext cx="3168352" cy="2309137"/>
          </a:xfrm>
          <a:prstGeom prst="rect">
            <a:avLst/>
          </a:prstGeom>
        </p:spPr>
      </p:pic>
      <p:pic>
        <p:nvPicPr>
          <p:cNvPr id="10" name="Picture 9">
            <a:extLst>
              <a:ext uri="{FF2B5EF4-FFF2-40B4-BE49-F238E27FC236}">
                <a16:creationId xmlns:a16="http://schemas.microsoft.com/office/drawing/2014/main" id="{0D05F951-7D65-457B-8B96-A2F18CFBBFF5}"/>
              </a:ext>
            </a:extLst>
          </p:cNvPr>
          <p:cNvPicPr>
            <a:picLocks noChangeAspect="1"/>
          </p:cNvPicPr>
          <p:nvPr/>
        </p:nvPicPr>
        <p:blipFill>
          <a:blip r:embed="rId3"/>
          <a:stretch>
            <a:fillRect/>
          </a:stretch>
        </p:blipFill>
        <p:spPr>
          <a:xfrm>
            <a:off x="4615196" y="3410272"/>
            <a:ext cx="3206690" cy="2341609"/>
          </a:xfrm>
          <a:prstGeom prst="rect">
            <a:avLst/>
          </a:prstGeom>
        </p:spPr>
      </p:pic>
      <p:sp>
        <p:nvSpPr>
          <p:cNvPr id="11" name="TextBox 10">
            <a:extLst>
              <a:ext uri="{FF2B5EF4-FFF2-40B4-BE49-F238E27FC236}">
                <a16:creationId xmlns:a16="http://schemas.microsoft.com/office/drawing/2014/main" id="{19BED81B-CC35-43BB-877F-4CAB3F469A08}"/>
              </a:ext>
            </a:extLst>
          </p:cNvPr>
          <p:cNvSpPr txBox="1"/>
          <p:nvPr/>
        </p:nvSpPr>
        <p:spPr>
          <a:xfrm>
            <a:off x="1115616" y="5754746"/>
            <a:ext cx="7416824" cy="307777"/>
          </a:xfrm>
          <a:prstGeom prst="rect">
            <a:avLst/>
          </a:prstGeom>
          <a:noFill/>
        </p:spPr>
        <p:txBody>
          <a:bodyPr wrap="square" rtlCol="0">
            <a:spAutoFit/>
          </a:bodyPr>
          <a:lstStyle/>
          <a:p>
            <a:pPr algn="l"/>
            <a:r>
              <a:rPr lang="en-GB" sz="1400" i="0"/>
              <a:t>(a) Original diamond price/carat data.            (b) Log-scale data is more linearly correlated.</a:t>
            </a:r>
          </a:p>
        </p:txBody>
      </p:sp>
    </p:spTree>
    <p:extLst>
      <p:ext uri="{BB962C8B-B14F-4D97-AF65-F5344CB8AC3E}">
        <p14:creationId xmlns:p14="http://schemas.microsoft.com/office/powerpoint/2010/main" val="6304938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7340A-BBA7-4D50-92E5-BE135AA70CB1}"/>
              </a:ext>
            </a:extLst>
          </p:cNvPr>
          <p:cNvSpPr>
            <a:spLocks noGrp="1"/>
          </p:cNvSpPr>
          <p:nvPr>
            <p:ph type="title"/>
          </p:nvPr>
        </p:nvSpPr>
        <p:spPr/>
        <p:txBody>
          <a:bodyPr/>
          <a:lstStyle/>
          <a:p>
            <a:r>
              <a:rPr lang="en-GB"/>
              <a:t>Categorical regions: bar charts</a:t>
            </a:r>
          </a:p>
        </p:txBody>
      </p:sp>
      <p:sp>
        <p:nvSpPr>
          <p:cNvPr id="3" name="Date Placeholder 2">
            <a:extLst>
              <a:ext uri="{FF2B5EF4-FFF2-40B4-BE49-F238E27FC236}">
                <a16:creationId xmlns:a16="http://schemas.microsoft.com/office/drawing/2014/main" id="{B9F1F443-1313-4AF9-8DD7-80484668B966}"/>
              </a:ext>
            </a:extLst>
          </p:cNvPr>
          <p:cNvSpPr>
            <a:spLocks noGrp="1"/>
          </p:cNvSpPr>
          <p:nvPr>
            <p:ph type="dt" sz="half" idx="10"/>
          </p:nvPr>
        </p:nvSpPr>
        <p:spPr/>
        <p:txBody>
          <a:bodyPr/>
          <a:lstStyle/>
          <a:p>
            <a:pPr>
              <a:defRPr/>
            </a:pPr>
            <a:fld id="{22424E9C-6286-4C74-8096-6B403755D2D9}" type="datetime1">
              <a:rPr lang="en-GB" altLang="en-GB" smtClean="0"/>
              <a:t>14/02/2021</a:t>
            </a:fld>
            <a:endParaRPr lang="en-GB" altLang="en-GB"/>
          </a:p>
        </p:txBody>
      </p:sp>
      <p:sp>
        <p:nvSpPr>
          <p:cNvPr id="4" name="Footer Placeholder 3">
            <a:extLst>
              <a:ext uri="{FF2B5EF4-FFF2-40B4-BE49-F238E27FC236}">
                <a16:creationId xmlns:a16="http://schemas.microsoft.com/office/drawing/2014/main" id="{47CFDCC5-5451-4BBF-8ADE-A4CFF1028259}"/>
              </a:ext>
            </a:extLst>
          </p:cNvPr>
          <p:cNvSpPr>
            <a:spLocks noGrp="1"/>
          </p:cNvSpPr>
          <p:nvPr>
            <p:ph type="ftr" sz="quarter" idx="11"/>
          </p:nvPr>
        </p:nvSpPr>
        <p:spPr/>
        <p:txBody>
          <a:bodyPr/>
          <a:lstStyle/>
          <a:p>
            <a:pPr>
              <a:defRPr/>
            </a:pPr>
            <a:endParaRPr lang="en-GB" altLang="en-GB"/>
          </a:p>
        </p:txBody>
      </p:sp>
      <p:sp>
        <p:nvSpPr>
          <p:cNvPr id="5" name="Slide Number Placeholder 4">
            <a:extLst>
              <a:ext uri="{FF2B5EF4-FFF2-40B4-BE49-F238E27FC236}">
                <a16:creationId xmlns:a16="http://schemas.microsoft.com/office/drawing/2014/main" id="{39C33197-C3E8-4EED-89F1-D5E2C7F27BF5}"/>
              </a:ext>
            </a:extLst>
          </p:cNvPr>
          <p:cNvSpPr>
            <a:spLocks noGrp="1"/>
          </p:cNvSpPr>
          <p:nvPr>
            <p:ph type="sldNum" sz="quarter" idx="12"/>
          </p:nvPr>
        </p:nvSpPr>
        <p:spPr/>
        <p:txBody>
          <a:bodyPr/>
          <a:lstStyle/>
          <a:p>
            <a:pPr>
              <a:defRPr/>
            </a:pPr>
            <a:fld id="{774C7798-4690-44F7-8BD5-F3F898FCA55B}" type="slidenum">
              <a:rPr lang="en-GB" altLang="en-GB" smtClean="0"/>
              <a:pPr>
                <a:defRPr/>
              </a:pPr>
              <a:t>9</a:t>
            </a:fld>
            <a:endParaRPr lang="en-GB" altLang="en-GB"/>
          </a:p>
        </p:txBody>
      </p:sp>
      <p:sp>
        <p:nvSpPr>
          <p:cNvPr id="6" name="TextBox 5">
            <a:extLst>
              <a:ext uri="{FF2B5EF4-FFF2-40B4-BE49-F238E27FC236}">
                <a16:creationId xmlns:a16="http://schemas.microsoft.com/office/drawing/2014/main" id="{673137A1-C96E-40A6-8AB9-7031AF3865D3}"/>
              </a:ext>
            </a:extLst>
          </p:cNvPr>
          <p:cNvSpPr txBox="1"/>
          <p:nvPr/>
        </p:nvSpPr>
        <p:spPr>
          <a:xfrm>
            <a:off x="323528" y="1240921"/>
            <a:ext cx="8542660" cy="3416320"/>
          </a:xfrm>
          <a:prstGeom prst="rect">
            <a:avLst/>
          </a:prstGeom>
          <a:noFill/>
        </p:spPr>
        <p:txBody>
          <a:bodyPr wrap="square" rtlCol="0">
            <a:spAutoFit/>
          </a:bodyPr>
          <a:lstStyle/>
          <a:p>
            <a:pPr marL="285750" indent="-285750" algn="l">
              <a:buFont typeface="Arial" panose="020B0604020202020204" pitchFamily="34" charset="0"/>
              <a:buChar char="•"/>
            </a:pPr>
            <a:r>
              <a:rPr lang="en-GB" i="0"/>
              <a:t>Using space to encode categorical variables is harder than for quantitative variables because 1-d position is ordered, but categorical variables are not</a:t>
            </a:r>
          </a:p>
          <a:p>
            <a:pPr marL="285750" indent="-285750" algn="l">
              <a:buFont typeface="Arial" panose="020B0604020202020204" pitchFamily="34" charset="0"/>
              <a:buChar char="•"/>
            </a:pPr>
            <a:r>
              <a:rPr lang="en-GB" i="0"/>
              <a:t>The semantics of categorical attributes does match up well with the idea of </a:t>
            </a:r>
            <a:r>
              <a:rPr lang="en-GB" b="1" i="0">
                <a:solidFill>
                  <a:srgbClr val="7629FF"/>
                </a:solidFill>
              </a:rPr>
              <a:t>spatial regions</a:t>
            </a:r>
            <a:r>
              <a:rPr lang="en-GB" i="0"/>
              <a:t>: distinct contiguous bounded areas</a:t>
            </a:r>
          </a:p>
          <a:p>
            <a:pPr marL="285750" indent="-285750" algn="l">
              <a:buFont typeface="Arial" panose="020B0604020202020204" pitchFamily="34" charset="0"/>
              <a:buChar char="•"/>
            </a:pPr>
            <a:r>
              <a:rPr lang="en-GB" i="0"/>
              <a:t>Drawing them can be broken down into three operations:</a:t>
            </a:r>
          </a:p>
          <a:p>
            <a:pPr marL="742950" lvl="1" indent="-285750">
              <a:buFont typeface="Arial" panose="020B0604020202020204" pitchFamily="34" charset="0"/>
              <a:buChar char="•"/>
            </a:pPr>
            <a:r>
              <a:rPr lang="en-GB" i="0"/>
              <a:t>separating into regions, </a:t>
            </a:r>
          </a:p>
          <a:p>
            <a:pPr marL="742950" lvl="1" indent="-285750">
              <a:buFont typeface="Arial" panose="020B0604020202020204" pitchFamily="34" charset="0"/>
              <a:buChar char="•"/>
            </a:pPr>
            <a:r>
              <a:rPr lang="en-GB" i="0"/>
              <a:t>aligning the regions (optional),</a:t>
            </a:r>
          </a:p>
          <a:p>
            <a:pPr marL="742950" lvl="1" indent="-285750">
              <a:buFont typeface="Arial" panose="020B0604020202020204" pitchFamily="34" charset="0"/>
              <a:buChar char="•"/>
            </a:pPr>
            <a:r>
              <a:rPr lang="en-GB" i="0"/>
              <a:t>ordering the regions</a:t>
            </a:r>
          </a:p>
          <a:p>
            <a:pPr marL="285750" indent="-285750">
              <a:buFont typeface="Arial" panose="020B0604020202020204" pitchFamily="34" charset="0"/>
              <a:buChar char="•"/>
            </a:pPr>
            <a:r>
              <a:rPr lang="en-GB" i="0"/>
              <a:t>Separation should be done on a categorical attribute</a:t>
            </a:r>
          </a:p>
          <a:p>
            <a:pPr marL="285750" indent="-285750">
              <a:buFont typeface="Arial" panose="020B0604020202020204" pitchFamily="34" charset="0"/>
              <a:buChar char="•"/>
            </a:pPr>
            <a:r>
              <a:rPr lang="en-GB" i="0"/>
              <a:t>Alignment and ordering should be done on a different attribute that is ordered</a:t>
            </a:r>
          </a:p>
          <a:p>
            <a:pPr marL="285750" indent="-285750">
              <a:buFont typeface="Arial" panose="020B0604020202020204" pitchFamily="34" charset="0"/>
              <a:buChar char="•"/>
            </a:pPr>
            <a:r>
              <a:rPr lang="en-GB" i="0"/>
              <a:t>Bar charts are simple example: region is the bar</a:t>
            </a:r>
          </a:p>
          <a:p>
            <a:pPr marL="285750" indent="-285750">
              <a:buFont typeface="Arial" panose="020B0604020202020204" pitchFamily="34" charset="0"/>
              <a:buChar char="•"/>
            </a:pPr>
            <a:endParaRPr lang="en-GB" i="0"/>
          </a:p>
        </p:txBody>
      </p:sp>
      <p:pic>
        <p:nvPicPr>
          <p:cNvPr id="7" name="Picture 6">
            <a:extLst>
              <a:ext uri="{FF2B5EF4-FFF2-40B4-BE49-F238E27FC236}">
                <a16:creationId xmlns:a16="http://schemas.microsoft.com/office/drawing/2014/main" id="{BF606426-EBF1-4CA3-ACEC-C82779A44B9D}"/>
              </a:ext>
            </a:extLst>
          </p:cNvPr>
          <p:cNvPicPr>
            <a:picLocks noChangeAspect="1"/>
          </p:cNvPicPr>
          <p:nvPr/>
        </p:nvPicPr>
        <p:blipFill rotWithShape="1">
          <a:blip r:embed="rId2"/>
          <a:srcRect r="53515" b="10837"/>
          <a:stretch/>
        </p:blipFill>
        <p:spPr>
          <a:xfrm>
            <a:off x="5868145" y="4139555"/>
            <a:ext cx="2520280" cy="1967116"/>
          </a:xfrm>
          <a:prstGeom prst="rect">
            <a:avLst/>
          </a:prstGeom>
        </p:spPr>
      </p:pic>
    </p:spTree>
    <p:extLst>
      <p:ext uri="{BB962C8B-B14F-4D97-AF65-F5344CB8AC3E}">
        <p14:creationId xmlns:p14="http://schemas.microsoft.com/office/powerpoint/2010/main" val="79106315"/>
      </p:ext>
    </p:extLst>
  </p:cSld>
  <p:clrMapOvr>
    <a:masterClrMapping/>
  </p:clrMapOvr>
</p:sld>
</file>

<file path=ppt/theme/theme1.xml><?xml version="1.0" encoding="utf-8"?>
<a:theme xmlns:a="http://schemas.openxmlformats.org/drawingml/2006/main" name="Default Design">
  <a:themeElements>
    <a:clrScheme name="Default Design 2">
      <a:dk1>
        <a:srgbClr val="4D4F53"/>
      </a:dk1>
      <a:lt1>
        <a:srgbClr val="FFFFFF"/>
      </a:lt1>
      <a:dk2>
        <a:srgbClr val="FFFFFF"/>
      </a:dk2>
      <a:lt2>
        <a:srgbClr val="808080"/>
      </a:lt2>
      <a:accent1>
        <a:srgbClr val="C90062"/>
      </a:accent1>
      <a:accent2>
        <a:srgbClr val="641F45"/>
      </a:accent2>
      <a:accent3>
        <a:srgbClr val="FFFFFF"/>
      </a:accent3>
      <a:accent4>
        <a:srgbClr val="404246"/>
      </a:accent4>
      <a:accent5>
        <a:srgbClr val="E1AAB7"/>
      </a:accent5>
      <a:accent6>
        <a:srgbClr val="5A1B3E"/>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0" i="1"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0" i="1"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4D4F53"/>
        </a:dk1>
        <a:lt1>
          <a:srgbClr val="FFFFFF"/>
        </a:lt1>
        <a:dk2>
          <a:srgbClr val="FFFFFF"/>
        </a:dk2>
        <a:lt2>
          <a:srgbClr val="808080"/>
        </a:lt2>
        <a:accent1>
          <a:srgbClr val="C90062"/>
        </a:accent1>
        <a:accent2>
          <a:srgbClr val="641F45"/>
        </a:accent2>
        <a:accent3>
          <a:srgbClr val="FFFFFF"/>
        </a:accent3>
        <a:accent4>
          <a:srgbClr val="404246"/>
        </a:accent4>
        <a:accent5>
          <a:srgbClr val="E1AAB7"/>
        </a:accent5>
        <a:accent6>
          <a:srgbClr val="5A1B3E"/>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Default Design">
  <a:themeElements>
    <a:clrScheme name="Default Design 2">
      <a:dk1>
        <a:srgbClr val="4D4F53"/>
      </a:dk1>
      <a:lt1>
        <a:srgbClr val="FFFFFF"/>
      </a:lt1>
      <a:dk2>
        <a:srgbClr val="FFFFFF"/>
      </a:dk2>
      <a:lt2>
        <a:srgbClr val="808080"/>
      </a:lt2>
      <a:accent1>
        <a:srgbClr val="C90062"/>
      </a:accent1>
      <a:accent2>
        <a:srgbClr val="641F45"/>
      </a:accent2>
      <a:accent3>
        <a:srgbClr val="FFFFFF"/>
      </a:accent3>
      <a:accent4>
        <a:srgbClr val="404246"/>
      </a:accent4>
      <a:accent5>
        <a:srgbClr val="E1AAB7"/>
      </a:accent5>
      <a:accent6>
        <a:srgbClr val="5A1B3E"/>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0" i="1"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0" i="1"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4D4F53"/>
        </a:dk1>
        <a:lt1>
          <a:srgbClr val="FFFFFF"/>
        </a:lt1>
        <a:dk2>
          <a:srgbClr val="FFFFFF"/>
        </a:dk2>
        <a:lt2>
          <a:srgbClr val="808080"/>
        </a:lt2>
        <a:accent1>
          <a:srgbClr val="C90062"/>
        </a:accent1>
        <a:accent2>
          <a:srgbClr val="641F45"/>
        </a:accent2>
        <a:accent3>
          <a:srgbClr val="FFFFFF"/>
        </a:accent3>
        <a:accent4>
          <a:srgbClr val="404246"/>
        </a:accent4>
        <a:accent5>
          <a:srgbClr val="E1AAB7"/>
        </a:accent5>
        <a:accent6>
          <a:srgbClr val="5A1B3E"/>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1_University of Bristol (Main URL)">
  <a:themeElements>
    <a:clrScheme name="University of Bristol">
      <a:dk1>
        <a:sysClr val="windowText" lastClr="000000"/>
      </a:dk1>
      <a:lt1>
        <a:sysClr val="window" lastClr="FFFFFF"/>
      </a:lt1>
      <a:dk2>
        <a:srgbClr val="AB1F2D"/>
      </a:dk2>
      <a:lt2>
        <a:srgbClr val="E3E6E5"/>
      </a:lt2>
      <a:accent1>
        <a:srgbClr val="00C0B5"/>
      </a:accent1>
      <a:accent2>
        <a:srgbClr val="0CC6DE"/>
      </a:accent2>
      <a:accent3>
        <a:srgbClr val="EE7219"/>
      </a:accent3>
      <a:accent4>
        <a:srgbClr val="9278D1"/>
      </a:accent4>
      <a:accent5>
        <a:srgbClr val="E0249A"/>
      </a:accent5>
      <a:accent6>
        <a:srgbClr val="BED600"/>
      </a:accent6>
      <a:hlink>
        <a:srgbClr val="0563C1"/>
      </a:hlink>
      <a:folHlink>
        <a:srgbClr val="954F72"/>
      </a:folHlink>
    </a:clrScheme>
    <a:fontScheme name="University of Bristol">
      <a:majorFont>
        <a:latin typeface="Sanchez Regular"/>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UoBtemplate.potx" id="{197EEE17-0DCE-453C-960D-16E370A9E89A}" vid="{C375268D-F2AC-4EC9-BE6E-4EC018D32656}"/>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UoBtemplate.potx" id="{197EEE17-0DCE-453C-960D-16E370A9E89A}" vid="{D519A188-7C99-47E6-BA03-DB25BD756992}"/>
    </a:ext>
  </a:extLst>
</a:theme>
</file>

<file path=ppt/theme/theme5.xml><?xml version="1.0" encoding="utf-8"?>
<a:theme xmlns:a="http://schemas.openxmlformats.org/drawingml/2006/main" name="2_University of Bristol (Main URL)">
  <a:themeElements>
    <a:clrScheme name="University of Bristol">
      <a:dk1>
        <a:sysClr val="windowText" lastClr="000000"/>
      </a:dk1>
      <a:lt1>
        <a:sysClr val="window" lastClr="FFFFFF"/>
      </a:lt1>
      <a:dk2>
        <a:srgbClr val="AB1F2D"/>
      </a:dk2>
      <a:lt2>
        <a:srgbClr val="E3E6E5"/>
      </a:lt2>
      <a:accent1>
        <a:srgbClr val="00C0B5"/>
      </a:accent1>
      <a:accent2>
        <a:srgbClr val="0CC6DE"/>
      </a:accent2>
      <a:accent3>
        <a:srgbClr val="EE7219"/>
      </a:accent3>
      <a:accent4>
        <a:srgbClr val="9278D1"/>
      </a:accent4>
      <a:accent5>
        <a:srgbClr val="E0249A"/>
      </a:accent5>
      <a:accent6>
        <a:srgbClr val="BED600"/>
      </a:accent6>
      <a:hlink>
        <a:srgbClr val="0563C1"/>
      </a:hlink>
      <a:folHlink>
        <a:srgbClr val="954F72"/>
      </a:folHlink>
    </a:clrScheme>
    <a:fontScheme name="University of Bristol">
      <a:majorFont>
        <a:latin typeface="Sanchez Regular"/>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UoBtemplate.potx" id="{98ACBC40-3662-4588-911E-87E8427BC8A9}" vid="{26C711B0-1716-4CFE-8C2B-FD34F116076E}"/>
    </a:ext>
  </a:extLst>
</a:theme>
</file>

<file path=ppt/theme/theme6.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marL="285750" indent="-285750" algn="l">
          <a:buFont typeface="Arial" panose="020B0604020202020204" pitchFamily="34" charset="0"/>
          <a:buChar char="•"/>
          <a:defRPr sz="2000" i="0" dirty="0"/>
        </a:defPPr>
      </a:lstStyle>
    </a:txDef>
  </a:objectDefaults>
  <a:extraClrSchemeLst/>
  <a:extLst>
    <a:ext uri="{05A4C25C-085E-4340-85A3-A5531E510DB2}">
      <thm15:themeFamily xmlns:thm15="http://schemas.microsoft.com/office/thememl/2012/main" name="UoBtemplate.potx" id="{98ACBC40-3662-4588-911E-87E8427BC8A9}" vid="{4DAFBE5C-7818-4663-A386-7EEBE166C6E3}"/>
    </a:ext>
  </a:extLst>
</a:theme>
</file>

<file path=ppt/theme/theme7.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Application>Microsoft Office PowerPoint</Application>
  <PresentationFormat>On-screen Show (4:3)</PresentationFormat>
  <Slides>25</Slides>
  <Notes>1</Notes>
  <HiddenSlides>0</HiddenSlides>
  <ScaleCrop>false</ScaleCrop>
  <HeadingPairs>
    <vt:vector size="4" baseType="variant">
      <vt:variant>
        <vt:lpstr>Theme</vt:lpstr>
      </vt:variant>
      <vt:variant>
        <vt:i4>6</vt:i4>
      </vt:variant>
      <vt:variant>
        <vt:lpstr>Slide Titles</vt:lpstr>
      </vt:variant>
      <vt:variant>
        <vt:i4>25</vt:i4>
      </vt:variant>
    </vt:vector>
  </HeadingPairs>
  <TitlesOfParts>
    <vt:vector size="31" baseType="lpstr">
      <vt:lpstr>Default Design</vt:lpstr>
      <vt:lpstr>1_Default Design</vt:lpstr>
      <vt:lpstr>1_University of Bristol (Main URL)</vt:lpstr>
      <vt:lpstr>Office Theme</vt:lpstr>
      <vt:lpstr>2_University of Bristol (Main URL)</vt:lpstr>
      <vt:lpstr>1_Office Theme</vt:lpstr>
      <vt:lpstr>Visual Analytics: Arranging Tables</vt:lpstr>
      <vt:lpstr>Overview</vt:lpstr>
      <vt:lpstr>Why spatial arrangement first?</vt:lpstr>
      <vt:lpstr>The big picture</vt:lpstr>
      <vt:lpstr>Keys and values</vt:lpstr>
      <vt:lpstr>Keys and values 2</vt:lpstr>
      <vt:lpstr>Expressing quantitative values</vt:lpstr>
      <vt:lpstr>Scatterplot tasks</vt:lpstr>
      <vt:lpstr>Categorical regions: bar charts</vt:lpstr>
      <vt:lpstr>Tufte’s redesign of the bar chart</vt:lpstr>
      <vt:lpstr>Stacked bar charts</vt:lpstr>
      <vt:lpstr>Dot and line charts</vt:lpstr>
      <vt:lpstr>Matrix alignment: heatmap</vt:lpstr>
      <vt:lpstr>Cluster heatmaps</vt:lpstr>
      <vt:lpstr>Scatterplot matrix</vt:lpstr>
      <vt:lpstr>Spatial axis orientation</vt:lpstr>
      <vt:lpstr>Parallel axis orientation</vt:lpstr>
      <vt:lpstr>Comparison with SPLOM</vt:lpstr>
      <vt:lpstr>Features of parallel coordinates</vt:lpstr>
      <vt:lpstr>Local parallel coordinates</vt:lpstr>
      <vt:lpstr>Radial layout</vt:lpstr>
      <vt:lpstr>Pie charts</vt:lpstr>
      <vt:lpstr>Spatial layout density</vt:lpstr>
      <vt:lpstr>Case study: Tarantula</vt:lpstr>
      <vt:lpstr>Summary</vt:lpstr>
    </vt:vector>
  </TitlesOfParts>
  <Company>뿿좐</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David Wilson</dc:creator>
  <cp:revision>1</cp:revision>
  <dcterms:created xsi:type="dcterms:W3CDTF">2007-11-16T13:56:05Z</dcterms:created>
  <dcterms:modified xsi:type="dcterms:W3CDTF">2021-02-14T20:44:52Z</dcterms:modified>
</cp:coreProperties>
</file>